
<file path=[Content_Types].xml><?xml version="1.0" encoding="utf-8"?>
<Types xmlns="http://schemas.openxmlformats.org/package/2006/content-types">
  <Default Extension="png" ContentType="image/png"/>
  <Default Extension="xlsm" ContentType="application/vnd.ms-excel.sheet.macroEnabled.12"/>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charts/chart2.xml" ContentType="application/vnd.openxmlformats-officedocument.drawingml.chart+xml"/>
  <Override PartName="/ppt/notesSlides/notesSlide27.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28.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29.xml" ContentType="application/vnd.openxmlformats-officedocument.presentationml.notesSlide+xml"/>
  <Override PartName="/ppt/charts/chart5.xml" ContentType="application/vnd.openxmlformats-officedocument.drawingml.chart+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charts/chart7.xml" ContentType="application/vnd.openxmlformats-officedocument.drawingml.chart+xml"/>
  <Override PartName="/ppt/notesSlides/notesSlide32.xml" ContentType="application/vnd.openxmlformats-officedocument.presentationml.notesSlide+xml"/>
  <Override PartName="/ppt/charts/chart8.xml" ContentType="application/vnd.openxmlformats-officedocument.drawingml.chart+xml"/>
  <Override PartName="/ppt/notesSlides/notesSlide33.xml" ContentType="application/vnd.openxmlformats-officedocument.presentationml.notesSlide+xml"/>
  <Override PartName="/ppt/charts/chart9.xml" ContentType="application/vnd.openxmlformats-officedocument.drawingml.chart+xml"/>
  <Override PartName="/ppt/theme/themeOverride3.xml" ContentType="application/vnd.openxmlformats-officedocument.themeOverride+xml"/>
  <Override PartName="/ppt/notesSlides/notesSlide34.xml" ContentType="application/vnd.openxmlformats-officedocument.presentationml.notesSlide+xml"/>
  <Override PartName="/ppt/charts/chart10.xml" ContentType="application/vnd.openxmlformats-officedocument.drawingml.chart+xml"/>
  <Override PartName="/ppt/notesSlides/notesSlide35.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0.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xml" ContentType="application/vnd.openxmlformats-officedocument.presentationml.tags+xml"/>
  <Override PartName="/ppt/notesSlides/notesSlide43.xml" ContentType="application/vnd.openxmlformats-officedocument.presentationml.notesSlide+xml"/>
  <Override PartName="/ppt/tags/tag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notesSlides/notesSlide46.xml" ContentType="application/vnd.openxmlformats-officedocument.presentationml.notesSlide+xml"/>
  <Override PartName="/ppt/charts/chart19.xml" ContentType="application/vnd.openxmlformats-officedocument.drawingml.chart+xml"/>
  <Override PartName="/ppt/notesSlides/notesSlide47.xml" ContentType="application/vnd.openxmlformats-officedocument.presentationml.notesSlide+xml"/>
  <Override PartName="/ppt/charts/chart20.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7.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notesMasterIdLst>
    <p:notesMasterId r:id="rId67"/>
  </p:notesMasterIdLst>
  <p:handoutMasterIdLst>
    <p:handoutMasterId r:id="rId68"/>
  </p:handoutMasterIdLst>
  <p:sldIdLst>
    <p:sldId id="386" r:id="rId2"/>
    <p:sldId id="393" r:id="rId3"/>
    <p:sldId id="380" r:id="rId4"/>
    <p:sldId id="415" r:id="rId5"/>
    <p:sldId id="293" r:id="rId6"/>
    <p:sldId id="294" r:id="rId7"/>
    <p:sldId id="408" r:id="rId8"/>
    <p:sldId id="300" r:id="rId9"/>
    <p:sldId id="303" r:id="rId10"/>
    <p:sldId id="304" r:id="rId11"/>
    <p:sldId id="416" r:id="rId12"/>
    <p:sldId id="297" r:id="rId13"/>
    <p:sldId id="298" r:id="rId14"/>
    <p:sldId id="409" r:id="rId15"/>
    <p:sldId id="410" r:id="rId16"/>
    <p:sldId id="310" r:id="rId17"/>
    <p:sldId id="305" r:id="rId18"/>
    <p:sldId id="309" r:id="rId19"/>
    <p:sldId id="411" r:id="rId20"/>
    <p:sldId id="308" r:id="rId21"/>
    <p:sldId id="412" r:id="rId22"/>
    <p:sldId id="413" r:id="rId23"/>
    <p:sldId id="414" r:id="rId24"/>
    <p:sldId id="271" r:id="rId25"/>
    <p:sldId id="407" r:id="rId26"/>
    <p:sldId id="403"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338" r:id="rId44"/>
    <p:sldId id="369" r:id="rId45"/>
    <p:sldId id="342" r:id="rId46"/>
    <p:sldId id="377" r:id="rId47"/>
    <p:sldId id="345" r:id="rId48"/>
    <p:sldId id="346" r:id="rId49"/>
    <p:sldId id="347" r:id="rId50"/>
    <p:sldId id="348" r:id="rId51"/>
    <p:sldId id="349" r:id="rId52"/>
    <p:sldId id="351" r:id="rId53"/>
    <p:sldId id="352" r:id="rId54"/>
    <p:sldId id="353" r:id="rId55"/>
    <p:sldId id="354" r:id="rId56"/>
    <p:sldId id="350" r:id="rId57"/>
    <p:sldId id="331" r:id="rId58"/>
    <p:sldId id="332" r:id="rId59"/>
    <p:sldId id="339" r:id="rId60"/>
    <p:sldId id="333" r:id="rId61"/>
    <p:sldId id="378" r:id="rId62"/>
    <p:sldId id="334" r:id="rId63"/>
    <p:sldId id="335" r:id="rId64"/>
    <p:sldId id="336" r:id="rId65"/>
    <p:sldId id="358" r:id="rId66"/>
  </p:sldIdLst>
  <p:sldSz cx="12192000" cy="6858000"/>
  <p:notesSz cx="6894513" cy="9180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9" userDrawn="1">
          <p15:clr>
            <a:srgbClr val="A4A3A4"/>
          </p15:clr>
        </p15:guide>
        <p15:guide id="2" orient="horz" pos="3456" userDrawn="1">
          <p15:clr>
            <a:srgbClr val="A4A3A4"/>
          </p15:clr>
        </p15:guide>
        <p15:guide id="3" orient="horz" pos="2160" userDrawn="1">
          <p15:clr>
            <a:srgbClr val="A4A3A4"/>
          </p15:clr>
        </p15:guide>
        <p15:guide id="4" orient="horz" pos="1008" userDrawn="1">
          <p15:clr>
            <a:srgbClr val="A4A3A4"/>
          </p15:clr>
        </p15:guide>
        <p15:guide id="5" orient="horz" pos="4080" userDrawn="1">
          <p15:clr>
            <a:srgbClr val="A4A3A4"/>
          </p15:clr>
        </p15:guide>
        <p15:guide id="6" orient="horz" pos="3888" userDrawn="1">
          <p15:clr>
            <a:srgbClr val="A4A3A4"/>
          </p15:clr>
        </p15:guide>
        <p15:guide id="8" pos="7488" userDrawn="1">
          <p15:clr>
            <a:srgbClr val="A4A3A4"/>
          </p15:clr>
        </p15:guide>
        <p15:guide id="9" pos="3840" userDrawn="1">
          <p15:clr>
            <a:srgbClr val="A4A3A4"/>
          </p15:clr>
        </p15:guide>
        <p15:guide id="10" pos="384" userDrawn="1">
          <p15:clr>
            <a:srgbClr val="A4A3A4"/>
          </p15:clr>
        </p15:guide>
        <p15:guide id="11" pos="7328" userDrawn="1">
          <p15:clr>
            <a:srgbClr val="A4A3A4"/>
          </p15:clr>
        </p15:guide>
        <p15:guide id="12" orient="horz" pos="1152" userDrawn="1">
          <p15:clr>
            <a:srgbClr val="A4A3A4"/>
          </p15:clr>
        </p15:guide>
        <p15:guide id="13" pos="192" userDrawn="1">
          <p15:clr>
            <a:srgbClr val="A4A3A4"/>
          </p15:clr>
        </p15:guide>
      </p15:sldGuideLst>
    </p:ext>
    <p:ext uri="{2D200454-40CA-4A62-9FC3-DE9A4176ACB9}">
      <p15:notesGuideLst xmlns="" xmlns:p15="http://schemas.microsoft.com/office/powerpoint/2012/main">
        <p15:guide id="1" orient="horz" pos="2892">
          <p15:clr>
            <a:srgbClr val="A4A3A4"/>
          </p15:clr>
        </p15:guide>
        <p15:guide id="2" pos="217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95"/>
    <a:srgbClr val="215AA9"/>
    <a:srgbClr val="24AFE5"/>
    <a:srgbClr val="8DD390"/>
    <a:srgbClr val="64C469"/>
    <a:srgbClr val="43B049"/>
    <a:srgbClr val="F4BD0C"/>
    <a:srgbClr val="A29060"/>
    <a:srgbClr val="4B4B4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66" autoAdjust="0"/>
    <p:restoredTop sz="96005" autoAdjust="0"/>
  </p:normalViewPr>
  <p:slideViewPr>
    <p:cSldViewPr snapToObjects="1">
      <p:cViewPr>
        <p:scale>
          <a:sx n="81" d="100"/>
          <a:sy n="81" d="100"/>
        </p:scale>
        <p:origin x="-540" y="-246"/>
      </p:cViewPr>
      <p:guideLst>
        <p:guide orient="horz" pos="289"/>
        <p:guide orient="horz" pos="3456"/>
        <p:guide orient="horz" pos="2160"/>
        <p:guide orient="horz" pos="1008"/>
        <p:guide orient="horz" pos="4080"/>
        <p:guide orient="horz" pos="3888"/>
        <p:guide orient="horz" pos="1152"/>
        <p:guide pos="7488"/>
        <p:guide pos="3840"/>
        <p:guide pos="384"/>
        <p:guide pos="7328"/>
        <p:guide pos="192"/>
      </p:guideLst>
    </p:cSldViewPr>
  </p:slideViewPr>
  <p:notesTextViewPr>
    <p:cViewPr>
      <p:scale>
        <a:sx n="100" d="100"/>
        <a:sy n="100" d="100"/>
      </p:scale>
      <p:origin x="0" y="0"/>
    </p:cViewPr>
  </p:notesTextViewPr>
  <p:sorterViewPr>
    <p:cViewPr>
      <p:scale>
        <a:sx n="61" d="100"/>
        <a:sy n="61" d="100"/>
      </p:scale>
      <p:origin x="0" y="3176"/>
    </p:cViewPr>
  </p:sorterViewPr>
  <p:notesViewPr>
    <p:cSldViewPr snapToObjects="1">
      <p:cViewPr varScale="1">
        <p:scale>
          <a:sx n="91" d="100"/>
          <a:sy n="91" d="100"/>
        </p:scale>
        <p:origin x="-4046" y="-96"/>
      </p:cViewPr>
      <p:guideLst>
        <p:guide orient="horz" pos="2892"/>
        <p:guide pos="217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Macro-Enabled_Worksheet14.xlsm"/></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8312354573227"/>
          <c:y val="0.124068660979574"/>
          <c:w val="0.88168763180449705"/>
          <c:h val="0.73018642648821097"/>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5</c:v>
                </c:pt>
                <c:pt idx="1">
                  <c:v>2.5</c:v>
                </c:pt>
                <c:pt idx="2">
                  <c:v>3.5</c:v>
                </c:pt>
                <c:pt idx="3">
                  <c:v>4.5</c:v>
                </c:pt>
              </c:numCache>
            </c:numRef>
          </c:val>
        </c:ser>
        <c:ser>
          <c:idx val="1"/>
          <c:order val="1"/>
          <c:tx>
            <c:strRef>
              <c:f>Sheet1!$C$1</c:f>
              <c:strCache>
                <c:ptCount val="1"/>
                <c:pt idx="0">
                  <c:v>Series 2</c:v>
                </c:pt>
              </c:strCache>
            </c:strRef>
          </c:tx>
          <c:spPr>
            <a:solidFill>
              <a:schemeClr val="tx1">
                <a:lumMod val="75000"/>
              </a:schemeClr>
            </a:solidFill>
          </c:spPr>
          <c:invertIfNegative val="0"/>
          <c:dPt>
            <c:idx val="0"/>
            <c:invertIfNegative val="0"/>
            <c:bubble3D val="0"/>
            <c:spPr>
              <a:solidFill>
                <a:schemeClr val="tx1">
                  <a:lumMod val="60000"/>
                  <a:lumOff val="40000"/>
                </a:schemeClr>
              </a:solidFill>
            </c:spPr>
          </c:dPt>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2">
                <a:lumMod val="60000"/>
                <a:lumOff val="40000"/>
              </a:scheme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5</c:v>
                </c:pt>
                <c:pt idx="3">
                  <c:v>5</c:v>
                </c:pt>
              </c:numCache>
            </c:numRef>
          </c:val>
        </c:ser>
        <c:ser>
          <c:idx val="3"/>
          <c:order val="3"/>
          <c:tx>
            <c:strRef>
              <c:f>Sheet1!$E$1</c:f>
              <c:strCache>
                <c:ptCount val="1"/>
                <c:pt idx="0">
                  <c:v>Series 4</c:v>
                </c:pt>
              </c:strCache>
            </c:strRef>
          </c:tx>
          <c:spPr>
            <a:solidFill>
              <a:schemeClr val="bg2">
                <a:lumMod val="60000"/>
                <a:lumOff val="40000"/>
              </a:scheme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3</c:v>
                </c:pt>
                <c:pt idx="1">
                  <c:v>5</c:v>
                </c:pt>
                <c:pt idx="2">
                  <c:v>2</c:v>
                </c:pt>
                <c:pt idx="3">
                  <c:v>3</c:v>
                </c:pt>
              </c:numCache>
            </c:numRef>
          </c:val>
        </c:ser>
        <c:ser>
          <c:idx val="4"/>
          <c:order val="4"/>
          <c:tx>
            <c:strRef>
              <c:f>Sheet1!$F$1</c:f>
              <c:strCache>
                <c:ptCount val="1"/>
                <c:pt idx="0">
                  <c:v>Series 5</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#,##0.0</c:formatCode>
                <c:ptCount val="4"/>
                <c:pt idx="0">
                  <c:v>4</c:v>
                </c:pt>
                <c:pt idx="1">
                  <c:v>3.4</c:v>
                </c:pt>
                <c:pt idx="2">
                  <c:v>3.5</c:v>
                </c:pt>
                <c:pt idx="3">
                  <c:v>5.2</c:v>
                </c:pt>
              </c:numCache>
            </c:numRef>
          </c:val>
        </c:ser>
        <c:ser>
          <c:idx val="5"/>
          <c:order val="5"/>
          <c:tx>
            <c:strRef>
              <c:f>Sheet1!$G$1</c:f>
              <c:strCache>
                <c:ptCount val="1"/>
                <c:pt idx="0">
                  <c:v>Series 6</c:v>
                </c:pt>
              </c:strCache>
            </c:strRef>
          </c:tx>
          <c:spPr>
            <a:solidFill>
              <a:schemeClr val="accent1">
                <a:lumMod val="60000"/>
                <a:lumOff val="40000"/>
              </a:scheme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#,##0.0</c:formatCode>
                <c:ptCount val="4"/>
                <c:pt idx="0">
                  <c:v>3.5</c:v>
                </c:pt>
                <c:pt idx="1">
                  <c:v>3</c:v>
                </c:pt>
                <c:pt idx="2">
                  <c:v>2.5</c:v>
                </c:pt>
                <c:pt idx="3">
                  <c:v>3.6</c:v>
                </c:pt>
              </c:numCache>
            </c:numRef>
          </c:val>
        </c:ser>
        <c:dLbls>
          <c:showLegendKey val="0"/>
          <c:showVal val="0"/>
          <c:showCatName val="0"/>
          <c:showSerName val="0"/>
          <c:showPercent val="0"/>
          <c:showBubbleSize val="0"/>
        </c:dLbls>
        <c:gapWidth val="70"/>
        <c:axId val="64580992"/>
        <c:axId val="64587264"/>
      </c:barChart>
      <c:catAx>
        <c:axId val="64580992"/>
        <c:scaling>
          <c:orientation val="minMax"/>
        </c:scaling>
        <c:delete val="0"/>
        <c:axPos val="b"/>
        <c:title>
          <c:layout/>
          <c:overlay val="0"/>
          <c:txPr>
            <a:bodyPr/>
            <a:lstStyle/>
            <a:p>
              <a:pPr>
                <a:defRPr>
                  <a:solidFill>
                    <a:schemeClr val="bg2"/>
                  </a:solidFill>
                </a:defRPr>
              </a:pPr>
              <a:endParaRPr lang="en-US"/>
            </a:p>
          </c:txPr>
        </c:title>
        <c:numFmt formatCode="General" sourceLinked="0"/>
        <c:majorTickMark val="none"/>
        <c:minorTickMark val="none"/>
        <c:tickLblPos val="nextTo"/>
        <c:spPr>
          <a:ln w="19050">
            <a:solidFill>
              <a:schemeClr val="tx1"/>
            </a:solidFill>
          </a:ln>
        </c:spPr>
        <c:txPr>
          <a:bodyPr/>
          <a:lstStyle/>
          <a:p>
            <a:pPr>
              <a:defRPr>
                <a:solidFill>
                  <a:schemeClr val="bg2"/>
                </a:solidFill>
              </a:defRPr>
            </a:pPr>
            <a:endParaRPr lang="en-US"/>
          </a:p>
        </c:txPr>
        <c:crossAx val="64587264"/>
        <c:crosses val="autoZero"/>
        <c:auto val="1"/>
        <c:lblAlgn val="ctr"/>
        <c:lblOffset val="100"/>
        <c:noMultiLvlLbl val="0"/>
      </c:catAx>
      <c:valAx>
        <c:axId val="64587264"/>
        <c:scaling>
          <c:orientation val="minMax"/>
        </c:scaling>
        <c:delete val="0"/>
        <c:axPos val="l"/>
        <c:majorGridlines/>
        <c:title>
          <c:layout>
            <c:manualLayout>
              <c:xMode val="edge"/>
              <c:yMode val="edge"/>
              <c:x val="6.5789473684210497E-3"/>
              <c:y val="0.368510528112237"/>
            </c:manualLayout>
          </c:layout>
          <c:overlay val="0"/>
          <c:txPr>
            <a:bodyPr rot="-5400000" vert="horz"/>
            <a:lstStyle/>
            <a:p>
              <a:pPr>
                <a:defRPr>
                  <a:solidFill>
                    <a:schemeClr val="bg2"/>
                  </a:solidFill>
                </a:defRPr>
              </a:pPr>
              <a:endParaRPr lang="en-US"/>
            </a:p>
          </c:txPr>
        </c:title>
        <c:numFmt formatCode="#,##0.0" sourceLinked="1"/>
        <c:majorTickMark val="out"/>
        <c:minorTickMark val="none"/>
        <c:tickLblPos val="nextTo"/>
        <c:spPr>
          <a:ln>
            <a:noFill/>
          </a:ln>
        </c:spPr>
        <c:txPr>
          <a:bodyPr/>
          <a:lstStyle/>
          <a:p>
            <a:pPr>
              <a:defRPr>
                <a:solidFill>
                  <a:schemeClr val="bg2"/>
                </a:solidFill>
              </a:defRPr>
            </a:pPr>
            <a:endParaRPr lang="en-US"/>
          </a:p>
        </c:txPr>
        <c:crossAx val="64580992"/>
        <c:crosses val="autoZero"/>
        <c:crossBetween val="between"/>
      </c:valAx>
    </c:plotArea>
    <c:legend>
      <c:legendPos val="t"/>
      <c:layout>
        <c:manualLayout>
          <c:xMode val="edge"/>
          <c:yMode val="edge"/>
          <c:x val="0.10393482623107"/>
          <c:y val="1.79372197309417E-2"/>
          <c:w val="0.87840319844812098"/>
          <c:h val="6.4226074879653497E-2"/>
        </c:manualLayout>
      </c:layout>
      <c:overlay val="0"/>
      <c:txPr>
        <a:bodyPr/>
        <a:lstStyle/>
        <a:p>
          <a:pPr>
            <a:defRPr>
              <a:solidFill>
                <a:schemeClr val="bg2"/>
              </a:solidFill>
            </a:defRPr>
          </a:pPr>
          <a:endParaRPr lang="en-US"/>
        </a:p>
      </c:txPr>
    </c:legend>
    <c:plotVisOnly val="1"/>
    <c:dispBlanksAs val="gap"/>
    <c:showDLblsOverMax val="0"/>
  </c:chart>
  <c:txPr>
    <a:bodyPr/>
    <a:lstStyle/>
    <a:p>
      <a:pPr>
        <a:defRPr sz="1600" baseline="0">
          <a:solidFill>
            <a:schemeClr val="bg2"/>
          </a:solidFil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38122088958803E-2"/>
          <c:y val="0.120489154102374"/>
          <c:w val="0.90007693537014399"/>
          <c:h val="0.73096077115920999"/>
        </c:manualLayout>
      </c:layout>
      <c:lineChart>
        <c:grouping val="standard"/>
        <c:varyColors val="0"/>
        <c:ser>
          <c:idx val="0"/>
          <c:order val="0"/>
          <c:tx>
            <c:strRef>
              <c:f>Sheet1!$B$1</c:f>
              <c:strCache>
                <c:ptCount val="1"/>
                <c:pt idx="0">
                  <c:v>Series 1</c:v>
                </c:pt>
              </c:strCache>
            </c:strRef>
          </c:tx>
          <c:spPr>
            <a:ln>
              <a:solidFill>
                <a:schemeClr val="accent5"/>
              </a:solidFill>
            </a:ln>
          </c:spPr>
          <c:marker>
            <c:symbol val="none"/>
          </c:marker>
          <c:dLbls>
            <c:spPr>
              <a:noFill/>
              <a:ln>
                <a:noFill/>
              </a:ln>
              <a:effectLst/>
            </c:spPr>
            <c:txPr>
              <a:bodyPr wrap="square" lIns="38100" tIns="19050" rIns="38100" bIns="19050" anchor="ctr">
                <a:spAutoFit/>
              </a:bodyPr>
              <a:lstStyle/>
              <a:p>
                <a:pPr>
                  <a:defRPr>
                    <a:solidFill>
                      <a:schemeClr val="bg2"/>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0.6</c:v>
                </c:pt>
                <c:pt idx="1">
                  <c:v>1</c:v>
                </c:pt>
                <c:pt idx="2">
                  <c:v>1.4</c:v>
                </c:pt>
                <c:pt idx="3">
                  <c:v>1.8</c:v>
                </c:pt>
              </c:numCache>
            </c:numRef>
          </c:val>
          <c:smooth val="0"/>
        </c:ser>
        <c:ser>
          <c:idx val="1"/>
          <c:order val="1"/>
          <c:tx>
            <c:strRef>
              <c:f>Sheet1!$C$1</c:f>
              <c:strCache>
                <c:ptCount val="1"/>
                <c:pt idx="0">
                  <c:v>Series 2</c:v>
                </c:pt>
              </c:strCache>
            </c:strRef>
          </c:tx>
          <c:spPr>
            <a:ln>
              <a:solidFill>
                <a:schemeClr val="accent4"/>
              </a:solidFill>
            </a:ln>
          </c:spPr>
          <c:marker>
            <c:symbol val="none"/>
          </c:marker>
          <c:dLbls>
            <c:spPr>
              <a:noFill/>
              <a:ln>
                <a:noFill/>
              </a:ln>
              <a:effectLst/>
            </c:spPr>
            <c:txPr>
              <a:bodyPr wrap="square" lIns="38100" tIns="19050" rIns="38100" bIns="19050" anchor="ctr">
                <a:spAutoFit/>
              </a:bodyPr>
              <a:lstStyle/>
              <a:p>
                <a:pPr>
                  <a:defRPr>
                    <a:solidFill>
                      <a:schemeClr val="bg2"/>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1.2</c:v>
                </c:pt>
                <c:pt idx="1">
                  <c:v>1.6</c:v>
                </c:pt>
                <c:pt idx="2">
                  <c:v>2</c:v>
                </c:pt>
                <c:pt idx="3">
                  <c:v>2.4</c:v>
                </c:pt>
              </c:numCache>
            </c:numRef>
          </c:val>
          <c:smooth val="0"/>
        </c:ser>
        <c:ser>
          <c:idx val="2"/>
          <c:order val="2"/>
          <c:tx>
            <c:strRef>
              <c:f>Sheet1!$D$1</c:f>
              <c:strCache>
                <c:ptCount val="1"/>
                <c:pt idx="0">
                  <c:v>Series 3</c:v>
                </c:pt>
              </c:strCache>
            </c:strRef>
          </c:tx>
          <c:spPr>
            <a:ln>
              <a:solidFill>
                <a:schemeClr val="accent1"/>
              </a:solidFill>
            </a:ln>
          </c:spPr>
          <c:marker>
            <c:symbol val="none"/>
          </c:marker>
          <c:dLbls>
            <c:spPr>
              <a:noFill/>
              <a:ln>
                <a:noFill/>
              </a:ln>
              <a:effectLst/>
            </c:spPr>
            <c:txPr>
              <a:bodyPr wrap="square" lIns="38100" tIns="19050" rIns="38100" bIns="19050" anchor="ctr">
                <a:spAutoFit/>
              </a:bodyPr>
              <a:lstStyle/>
              <a:p>
                <a:pPr>
                  <a:defRPr>
                    <a:solidFill>
                      <a:schemeClr val="bg2"/>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1.8</c:v>
                </c:pt>
                <c:pt idx="1">
                  <c:v>2.2000000000000002</c:v>
                </c:pt>
                <c:pt idx="2">
                  <c:v>2.6</c:v>
                </c:pt>
                <c:pt idx="3">
                  <c:v>3</c:v>
                </c:pt>
              </c:numCache>
            </c:numRef>
          </c:val>
          <c:smooth val="0"/>
        </c:ser>
        <c:ser>
          <c:idx val="3"/>
          <c:order val="3"/>
          <c:tx>
            <c:strRef>
              <c:f>Sheet1!$E$1</c:f>
              <c:strCache>
                <c:ptCount val="1"/>
                <c:pt idx="0">
                  <c:v>Series 4</c:v>
                </c:pt>
              </c:strCache>
            </c:strRef>
          </c:tx>
          <c:spPr>
            <a:ln>
              <a:solidFill>
                <a:schemeClr val="accent2"/>
              </a:solidFill>
            </a:ln>
          </c:spPr>
          <c:marker>
            <c:symbol val="none"/>
          </c:marker>
          <c:dLbls>
            <c:spPr>
              <a:noFill/>
              <a:ln>
                <a:noFill/>
              </a:ln>
              <a:effectLst/>
            </c:spPr>
            <c:txPr>
              <a:bodyPr wrap="square" lIns="38100" tIns="19050" rIns="38100" bIns="19050" anchor="ctr">
                <a:spAutoFit/>
              </a:bodyPr>
              <a:lstStyle/>
              <a:p>
                <a:pPr>
                  <a:defRPr>
                    <a:solidFill>
                      <a:schemeClr val="bg2"/>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2.4</c:v>
                </c:pt>
                <c:pt idx="1">
                  <c:v>2.8</c:v>
                </c:pt>
                <c:pt idx="2">
                  <c:v>3.2</c:v>
                </c:pt>
                <c:pt idx="3">
                  <c:v>3.6</c:v>
                </c:pt>
              </c:numCache>
            </c:numRef>
          </c:val>
          <c:smooth val="0"/>
        </c:ser>
        <c:ser>
          <c:idx val="4"/>
          <c:order val="4"/>
          <c:tx>
            <c:strRef>
              <c:f>Sheet1!$F$1</c:f>
              <c:strCache>
                <c:ptCount val="1"/>
                <c:pt idx="0">
                  <c:v>Series 5</c:v>
                </c:pt>
              </c:strCache>
            </c:strRef>
          </c:tx>
          <c:spPr>
            <a:ln>
              <a:solidFill>
                <a:schemeClr val="tx1"/>
              </a:solidFill>
            </a:ln>
          </c:spPr>
          <c:marker>
            <c:symbol val="none"/>
          </c:marker>
          <c:dLbls>
            <c:spPr>
              <a:noFill/>
              <a:ln>
                <a:noFill/>
              </a:ln>
              <a:effectLst/>
            </c:spPr>
            <c:txPr>
              <a:bodyPr wrap="square" lIns="38100" tIns="19050" rIns="38100" bIns="19050" anchor="ctr">
                <a:spAutoFit/>
              </a:bodyPr>
              <a:lstStyle/>
              <a:p>
                <a:pPr>
                  <a:defRPr>
                    <a:solidFill>
                      <a:schemeClr val="bg2"/>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#,##0.0</c:formatCode>
                <c:ptCount val="4"/>
                <c:pt idx="0">
                  <c:v>3</c:v>
                </c:pt>
                <c:pt idx="1">
                  <c:v>3.4</c:v>
                </c:pt>
                <c:pt idx="2">
                  <c:v>3.8</c:v>
                </c:pt>
                <c:pt idx="3">
                  <c:v>4.2</c:v>
                </c:pt>
              </c:numCache>
            </c:numRef>
          </c:val>
          <c:smooth val="0"/>
        </c:ser>
        <c:ser>
          <c:idx val="5"/>
          <c:order val="5"/>
          <c:tx>
            <c:strRef>
              <c:f>Sheet1!$G$1</c:f>
              <c:strCache>
                <c:ptCount val="1"/>
                <c:pt idx="0">
                  <c:v>Series 6</c:v>
                </c:pt>
              </c:strCache>
            </c:strRef>
          </c:tx>
          <c:spPr>
            <a:ln>
              <a:solidFill>
                <a:srgbClr val="008C95"/>
              </a:solidFill>
            </a:ln>
          </c:spPr>
          <c:marker>
            <c:symbol val="none"/>
          </c:marker>
          <c:dLbls>
            <c:spPr>
              <a:noFill/>
              <a:ln>
                <a:noFill/>
              </a:ln>
              <a:effectLst/>
            </c:spPr>
            <c:txPr>
              <a:bodyPr wrap="square" lIns="38100" tIns="19050" rIns="38100" bIns="19050" anchor="ctr">
                <a:spAutoFit/>
              </a:bodyPr>
              <a:lstStyle/>
              <a:p>
                <a:pPr>
                  <a:defRPr>
                    <a:solidFill>
                      <a:schemeClr val="bg2"/>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#,##0.0</c:formatCode>
                <c:ptCount val="4"/>
                <c:pt idx="0">
                  <c:v>3.6</c:v>
                </c:pt>
                <c:pt idx="1">
                  <c:v>4</c:v>
                </c:pt>
                <c:pt idx="2">
                  <c:v>4.4000000000000004</c:v>
                </c:pt>
                <c:pt idx="3">
                  <c:v>4.8</c:v>
                </c:pt>
              </c:numCache>
            </c:numRef>
          </c:val>
          <c:smooth val="0"/>
        </c:ser>
        <c:dLbls>
          <c:showLegendKey val="0"/>
          <c:showVal val="0"/>
          <c:showCatName val="0"/>
          <c:showSerName val="0"/>
          <c:showPercent val="0"/>
          <c:showBubbleSize val="0"/>
        </c:dLbls>
        <c:marker val="1"/>
        <c:smooth val="0"/>
        <c:axId val="123894016"/>
        <c:axId val="123916672"/>
      </c:lineChart>
      <c:catAx>
        <c:axId val="123894016"/>
        <c:scaling>
          <c:orientation val="minMax"/>
        </c:scaling>
        <c:delete val="0"/>
        <c:axPos val="b"/>
        <c:title>
          <c:layout>
            <c:manualLayout>
              <c:xMode val="edge"/>
              <c:yMode val="edge"/>
              <c:x val="0.489163903854124"/>
              <c:y val="0.93393124065769795"/>
            </c:manualLayout>
          </c:layout>
          <c:overlay val="0"/>
          <c:txPr>
            <a:bodyPr rot="0" vert="horz"/>
            <a:lstStyle/>
            <a:p>
              <a:pPr>
                <a:defRPr>
                  <a:solidFill>
                    <a:schemeClr val="bg2"/>
                  </a:solidFill>
                </a:defRPr>
              </a:pPr>
              <a:endParaRPr lang="en-US"/>
            </a:p>
          </c:txPr>
        </c:title>
        <c:numFmt formatCode="General" sourceLinked="0"/>
        <c:majorTickMark val="none"/>
        <c:minorTickMark val="none"/>
        <c:tickLblPos val="nextTo"/>
        <c:spPr>
          <a:ln w="19050">
            <a:solidFill>
              <a:schemeClr val="tx1"/>
            </a:solidFill>
          </a:ln>
        </c:spPr>
        <c:txPr>
          <a:bodyPr/>
          <a:lstStyle/>
          <a:p>
            <a:pPr>
              <a:defRPr>
                <a:solidFill>
                  <a:schemeClr val="bg2"/>
                </a:solidFill>
              </a:defRPr>
            </a:pPr>
            <a:endParaRPr lang="en-US"/>
          </a:p>
        </c:txPr>
        <c:crossAx val="123916672"/>
        <c:crosses val="autoZero"/>
        <c:auto val="1"/>
        <c:lblAlgn val="ctr"/>
        <c:lblOffset val="100"/>
        <c:noMultiLvlLbl val="0"/>
      </c:catAx>
      <c:valAx>
        <c:axId val="123916672"/>
        <c:scaling>
          <c:orientation val="minMax"/>
        </c:scaling>
        <c:delete val="0"/>
        <c:axPos val="l"/>
        <c:majorGridlines/>
        <c:title>
          <c:layout>
            <c:manualLayout>
              <c:xMode val="edge"/>
              <c:yMode val="edge"/>
              <c:x val="8.5362273794722995E-3"/>
              <c:y val="0.38435507220790199"/>
            </c:manualLayout>
          </c:layout>
          <c:overlay val="0"/>
          <c:txPr>
            <a:bodyPr rot="-5400000" vert="horz"/>
            <a:lstStyle/>
            <a:p>
              <a:pPr>
                <a:defRPr>
                  <a:solidFill>
                    <a:schemeClr val="bg2"/>
                  </a:solidFill>
                </a:defRPr>
              </a:pPr>
              <a:endParaRPr lang="en-US"/>
            </a:p>
          </c:txPr>
        </c:title>
        <c:numFmt formatCode="#,##0.0" sourceLinked="0"/>
        <c:majorTickMark val="out"/>
        <c:minorTickMark val="none"/>
        <c:tickLblPos val="nextTo"/>
        <c:spPr>
          <a:ln>
            <a:noFill/>
          </a:ln>
        </c:spPr>
        <c:txPr>
          <a:bodyPr/>
          <a:lstStyle/>
          <a:p>
            <a:pPr>
              <a:defRPr>
                <a:solidFill>
                  <a:schemeClr val="bg2"/>
                </a:solidFill>
              </a:defRPr>
            </a:pPr>
            <a:endParaRPr lang="en-US"/>
          </a:p>
        </c:txPr>
        <c:crossAx val="123894016"/>
        <c:crosses val="autoZero"/>
        <c:crossBetween val="between"/>
      </c:valAx>
    </c:plotArea>
    <c:legend>
      <c:legendPos val="t"/>
      <c:layout>
        <c:manualLayout>
          <c:xMode val="edge"/>
          <c:yMode val="edge"/>
          <c:x val="7.5052320762536304E-2"/>
          <c:y val="1.79372197309417E-2"/>
          <c:w val="0.89205794999309296"/>
          <c:h val="6.4226074879653497E-2"/>
        </c:manualLayout>
      </c:layout>
      <c:overlay val="0"/>
      <c:txPr>
        <a:bodyPr/>
        <a:lstStyle/>
        <a:p>
          <a:pPr>
            <a:defRPr>
              <a:solidFill>
                <a:schemeClr val="bg2"/>
              </a:solidFill>
            </a:defRPr>
          </a:pPr>
          <a:endParaRPr lang="en-US"/>
        </a:p>
      </c:txPr>
    </c:legend>
    <c:plotVisOnly val="1"/>
    <c:dispBlanksAs val="gap"/>
    <c:showDLblsOverMax val="0"/>
  </c:chart>
  <c:txPr>
    <a:bodyPr/>
    <a:lstStyle/>
    <a:p>
      <a:pPr>
        <a:defRPr sz="1600" baseline="0">
          <a:solidFill>
            <a:schemeClr val="bg2"/>
          </a:solidFill>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8476454030203E-2"/>
          <c:y val="0.26493277373347202"/>
          <c:w val="0.63225636197649204"/>
          <c:h val="0.54875080473431403"/>
        </c:manualLayout>
      </c:layout>
      <c:doughnutChart>
        <c:varyColors val="1"/>
        <c:ser>
          <c:idx val="0"/>
          <c:order val="0"/>
          <c:tx>
            <c:strRef>
              <c:f>Sheet1!$B$1</c:f>
              <c:strCache>
                <c:ptCount val="1"/>
                <c:pt idx="0">
                  <c:v>Sales</c:v>
                </c:pt>
              </c:strCache>
            </c:strRef>
          </c:tx>
          <c:spPr>
            <a:ln>
              <a:noFill/>
            </a:ln>
            <a:effectLst/>
          </c:spPr>
          <c:dPt>
            <c:idx val="0"/>
            <c:bubble3D val="0"/>
            <c:spPr>
              <a:solidFill>
                <a:schemeClr val="accent2"/>
              </a:solidFill>
              <a:ln>
                <a:noFill/>
              </a:ln>
              <a:effectLst/>
            </c:spPr>
          </c:dPt>
          <c:dPt>
            <c:idx val="1"/>
            <c:bubble3D val="0"/>
            <c:spPr>
              <a:solidFill>
                <a:schemeClr val="bg2">
                  <a:lumMod val="60000"/>
                  <a:lumOff val="40000"/>
                </a:schemeClr>
              </a:solidFill>
              <a:ln>
                <a:noFill/>
              </a:ln>
              <a:effectLst/>
            </c:spPr>
          </c:dPt>
          <c:dPt>
            <c:idx val="2"/>
            <c:bubble3D val="0"/>
            <c:spPr>
              <a:solidFill>
                <a:schemeClr val="accent1"/>
              </a:solidFill>
              <a:ln>
                <a:noFill/>
              </a:ln>
              <a:effectLst/>
            </c:spPr>
          </c:dPt>
          <c:dPt>
            <c:idx val="3"/>
            <c:bubble3D val="0"/>
            <c:spPr>
              <a:solidFill>
                <a:schemeClr val="tx2"/>
              </a:solidFill>
              <a:ln>
                <a:noFill/>
              </a:ln>
              <a:effectLst/>
            </c:spPr>
          </c:dPt>
          <c:dLbls>
            <c:dLbl>
              <c:idx val="0"/>
              <c:spPr/>
              <c:txPr>
                <a:bodyPr/>
                <a:lstStyle/>
                <a:p>
                  <a:pPr>
                    <a:defRPr>
                      <a:solidFill>
                        <a:srgbClr val="FFFFFF"/>
                      </a:solidFill>
                    </a:defRPr>
                  </a:pPr>
                  <a:endParaRPr lang="en-US"/>
                </a:p>
              </c:txPr>
              <c:showLegendKey val="0"/>
              <c:showVal val="1"/>
              <c:showCatName val="0"/>
              <c:showSerName val="0"/>
              <c:showPercent val="0"/>
              <c:showBubbleSize val="0"/>
            </c:dLbl>
            <c:dLbl>
              <c:idx val="1"/>
              <c:spPr/>
              <c:txPr>
                <a:bodyPr/>
                <a:lstStyle/>
                <a:p>
                  <a:pPr>
                    <a:defRPr>
                      <a:solidFill>
                        <a:schemeClr val="bg1"/>
                      </a:solidFill>
                    </a:defRPr>
                  </a:pPr>
                  <a:endParaRPr lang="en-US"/>
                </a:p>
              </c:txPr>
              <c:showLegendKey val="0"/>
              <c:showVal val="1"/>
              <c:showCatName val="0"/>
              <c:showSerName val="0"/>
              <c:showPercent val="0"/>
              <c:showBubbleSize val="0"/>
            </c:dLbl>
            <c:dLbl>
              <c:idx val="2"/>
              <c:spPr/>
              <c:txPr>
                <a:bodyPr/>
                <a:lstStyle/>
                <a:p>
                  <a:pPr>
                    <a:defRPr>
                      <a:solidFill>
                        <a:schemeClr val="bg1"/>
                      </a:solidFill>
                    </a:defRPr>
                  </a:pPr>
                  <a:endParaRPr lang="en-US"/>
                </a:p>
              </c:txPr>
              <c:showLegendKey val="0"/>
              <c:showVal val="1"/>
              <c:showCatName val="0"/>
              <c:showSerName val="0"/>
              <c:showPercent val="0"/>
              <c:showBubbleSize val="0"/>
            </c:dLbl>
            <c:dLbl>
              <c:idx val="3"/>
              <c:spPr/>
              <c:txPr>
                <a:bodyPr/>
                <a:lstStyle/>
                <a:p>
                  <a:pPr>
                    <a:defRPr>
                      <a:solidFill>
                        <a:schemeClr val="bg1"/>
                      </a:solidFill>
                    </a:defRPr>
                  </a:pPr>
                  <a:endParaRPr lang="en-US"/>
                </a:p>
              </c:txPr>
              <c:showLegendKey val="0"/>
              <c:showVal val="1"/>
              <c:showCatName val="0"/>
              <c:showSerName val="0"/>
              <c:showPercent val="0"/>
              <c:showBubbleSize val="0"/>
            </c:dLbl>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ser>
        <c:dLbls>
          <c:showLegendKey val="0"/>
          <c:showVal val="1"/>
          <c:showCatName val="0"/>
          <c:showSerName val="0"/>
          <c:showPercent val="0"/>
          <c:showBubbleSize val="0"/>
          <c:showLeaderLines val="1"/>
        </c:dLbls>
        <c:firstSliceAng val="0"/>
        <c:holeSize val="65"/>
      </c:doughnutChart>
    </c:plotArea>
    <c:legend>
      <c:legendPos val="r"/>
      <c:layout>
        <c:manualLayout>
          <c:xMode val="edge"/>
          <c:yMode val="edge"/>
          <c:x val="0.69885503442504504"/>
          <c:y val="0.41207596691922899"/>
          <c:w val="0.246797139487999"/>
          <c:h val="0.343562950857558"/>
        </c:manualLayout>
      </c:layout>
      <c:overlay val="0"/>
      <c:txPr>
        <a:bodyPr/>
        <a:lstStyle/>
        <a:p>
          <a:pPr>
            <a:defRPr>
              <a:solidFill>
                <a:schemeClr val="bg2"/>
              </a:solidFill>
            </a:defRPr>
          </a:pPr>
          <a:endParaRPr lang="en-US"/>
        </a:p>
      </c:txPr>
    </c:legend>
    <c:plotVisOnly val="1"/>
    <c:dispBlanksAs val="zero"/>
    <c:showDLblsOverMax val="0"/>
  </c:chart>
  <c:txPr>
    <a:bodyPr/>
    <a:lstStyle/>
    <a:p>
      <a:pPr>
        <a:defRPr sz="1600" baseline="0">
          <a:solidFill>
            <a:schemeClr val="bg2"/>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272946859903"/>
          <c:y val="0.26419675134947801"/>
          <c:w val="0.63345410628019405"/>
          <c:h val="0.54979035639412999"/>
        </c:manualLayout>
      </c:layout>
      <c:pieChart>
        <c:varyColors val="1"/>
        <c:ser>
          <c:idx val="0"/>
          <c:order val="0"/>
          <c:tx>
            <c:strRef>
              <c:f>Sheet1!$B$1</c:f>
              <c:strCache>
                <c:ptCount val="1"/>
                <c:pt idx="0">
                  <c:v>Sales</c:v>
                </c:pt>
              </c:strCache>
            </c:strRef>
          </c:tx>
          <c:dPt>
            <c:idx val="0"/>
            <c:bubble3D val="0"/>
            <c:explosion val="12"/>
            <c:spPr>
              <a:solidFill>
                <a:schemeClr val="accent4"/>
              </a:solidFill>
            </c:spPr>
          </c:dPt>
          <c:dPt>
            <c:idx val="1"/>
            <c:bubble3D val="0"/>
            <c:spPr>
              <a:solidFill>
                <a:schemeClr val="accent1"/>
              </a:solidFill>
            </c:spPr>
          </c:dPt>
          <c:dPt>
            <c:idx val="2"/>
            <c:bubble3D val="0"/>
            <c:spPr>
              <a:solidFill>
                <a:schemeClr val="bg2"/>
              </a:solidFill>
            </c:spPr>
          </c:dPt>
          <c:dPt>
            <c:idx val="3"/>
            <c:bubble3D val="0"/>
            <c:spPr>
              <a:solidFill>
                <a:schemeClr val="bg2">
                  <a:lumMod val="20000"/>
                  <a:lumOff val="80000"/>
                </a:schemeClr>
              </a:solidFill>
            </c:spPr>
          </c:dPt>
          <c:dPt>
            <c:idx val="4"/>
            <c:bubble3D val="0"/>
            <c:spPr>
              <a:solidFill>
                <a:schemeClr val="accent1">
                  <a:lumMod val="60000"/>
                  <a:lumOff val="40000"/>
                </a:schemeClr>
              </a:solidFill>
            </c:spPr>
          </c:dPt>
          <c:dPt>
            <c:idx val="5"/>
            <c:bubble3D val="0"/>
            <c:spPr>
              <a:solidFill>
                <a:schemeClr val="accent2"/>
              </a:solidFill>
            </c:spPr>
          </c:dPt>
          <c:dPt>
            <c:idx val="6"/>
            <c:bubble3D val="0"/>
            <c:spPr>
              <a:solidFill>
                <a:schemeClr val="bg2">
                  <a:lumMod val="60000"/>
                  <a:lumOff val="40000"/>
                </a:schemeClr>
              </a:solidFill>
            </c:spPr>
          </c:dPt>
          <c:dPt>
            <c:idx val="7"/>
            <c:bubble3D val="0"/>
            <c:spPr>
              <a:solidFill>
                <a:schemeClr val="accent2">
                  <a:lumMod val="40000"/>
                  <a:lumOff val="60000"/>
                </a:schemeClr>
              </a:solidFill>
            </c:spPr>
          </c:dPt>
          <c:dPt>
            <c:idx val="8"/>
            <c:bubble3D val="0"/>
            <c:spPr>
              <a:solidFill>
                <a:schemeClr val="accent1">
                  <a:lumMod val="75000"/>
                </a:schemeClr>
              </a:solidFill>
            </c:spPr>
          </c:dPt>
          <c:dLbls>
            <c:dLbl>
              <c:idx val="2"/>
              <c:layout>
                <c:manualLayout>
                  <c:x val="2.41545893719807E-2"/>
                  <c:y val="-1.3102725366876299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Lst>
            </c:dLbl>
            <c:dLbl>
              <c:idx val="3"/>
              <c:layout>
                <c:manualLayout>
                  <c:x val="-3.01932367149759E-2"/>
                  <c:y val="1.31027253668764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Lst>
            </c:dLbl>
            <c:dLbl>
              <c:idx val="4"/>
              <c:layout>
                <c:manualLayout>
                  <c:x val="-4.5289855072463699E-2"/>
                  <c:y val="5.2410901467505296E-3"/>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Lst>
            </c:dLbl>
            <c:spPr>
              <a:noFill/>
              <a:ln>
                <a:noFill/>
              </a:ln>
              <a:effectLst/>
            </c:spPr>
            <c:txPr>
              <a:bodyPr/>
              <a:lstStyle/>
              <a:p>
                <a:pPr>
                  <a:defRPr sz="1600">
                    <a:solidFill>
                      <a:schemeClr val="bg2"/>
                    </a:solidFill>
                  </a:defRPr>
                </a:pPr>
                <a:endParaRPr lang="en-US"/>
              </a:p>
            </c:txPr>
            <c:dLblPos val="outEnd"/>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Sheet1!$A$2:$A$10</c:f>
              <c:strCache>
                <c:ptCount val="9"/>
                <c:pt idx="0">
                  <c:v>Day 1</c:v>
                </c:pt>
                <c:pt idx="1">
                  <c:v>Day 2</c:v>
                </c:pt>
                <c:pt idx="2">
                  <c:v>Day 3</c:v>
                </c:pt>
                <c:pt idx="3">
                  <c:v>Day 4</c:v>
                </c:pt>
                <c:pt idx="4">
                  <c:v>Day 5</c:v>
                </c:pt>
                <c:pt idx="5">
                  <c:v>Day 6</c:v>
                </c:pt>
                <c:pt idx="6">
                  <c:v>Day 7</c:v>
                </c:pt>
                <c:pt idx="7">
                  <c:v>Day 8</c:v>
                </c:pt>
                <c:pt idx="8">
                  <c:v>Day 9</c:v>
                </c:pt>
              </c:strCache>
            </c:strRef>
          </c:cat>
          <c:val>
            <c:numRef>
              <c:f>Sheet1!$B$2:$B$10</c:f>
              <c:numCache>
                <c:formatCode>General</c:formatCode>
                <c:ptCount val="9"/>
                <c:pt idx="0">
                  <c:v>8.2000000000000011</c:v>
                </c:pt>
                <c:pt idx="1">
                  <c:v>3.2</c:v>
                </c:pt>
                <c:pt idx="2">
                  <c:v>1.4</c:v>
                </c:pt>
                <c:pt idx="3">
                  <c:v>1.2</c:v>
                </c:pt>
                <c:pt idx="4">
                  <c:v>2.8</c:v>
                </c:pt>
                <c:pt idx="5">
                  <c:v>5.2</c:v>
                </c:pt>
                <c:pt idx="6">
                  <c:v>4.0999999999999996</c:v>
                </c:pt>
                <c:pt idx="7">
                  <c:v>3.2</c:v>
                </c:pt>
                <c:pt idx="8">
                  <c:v>2.1</c:v>
                </c:pt>
              </c:numCache>
            </c:numRef>
          </c:val>
        </c:ser>
        <c:dLbls>
          <c:showLegendKey val="0"/>
          <c:showVal val="0"/>
          <c:showCatName val="1"/>
          <c:showSerName val="0"/>
          <c:showPercent val="1"/>
          <c:showBubbleSize val="0"/>
          <c:showLeaderLines val="0"/>
        </c:dLbls>
        <c:firstSliceAng val="0"/>
      </c:pieChart>
    </c:plotArea>
    <c:plotVisOnly val="1"/>
    <c:dispBlanksAs val="zero"/>
    <c:showDLblsOverMax val="0"/>
  </c:chart>
  <c:txPr>
    <a:bodyPr/>
    <a:lstStyle/>
    <a:p>
      <a:pPr>
        <a:defRPr sz="1800">
          <a:solidFill>
            <a:srgbClr val="000000"/>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10873848023401"/>
          <c:y val="0.24980394141010401"/>
          <c:w val="0.73299044694522097"/>
          <c:h val="0.70439697710815097"/>
        </c:manualLayout>
      </c:layout>
      <c:doughnutChart>
        <c:varyColors val="1"/>
        <c:ser>
          <c:idx val="0"/>
          <c:order val="0"/>
          <c:tx>
            <c:strRef>
              <c:f>Sheet1!$B$1</c:f>
              <c:strCache>
                <c:ptCount val="1"/>
                <c:pt idx="0">
                  <c:v>Total Revenue</c:v>
                </c:pt>
              </c:strCache>
            </c:strRef>
          </c:tx>
          <c:explosion val="2"/>
          <c:dPt>
            <c:idx val="0"/>
            <c:bubble3D val="0"/>
            <c:explosion val="21"/>
            <c:spPr>
              <a:solidFill>
                <a:schemeClr val="accent4"/>
              </a:solidFill>
              <a:ln w="19050">
                <a:noFill/>
                <a:prstDash val="sysDot"/>
              </a:ln>
              <a:effectLst/>
            </c:spPr>
          </c:dPt>
          <c:dPt>
            <c:idx val="1"/>
            <c:bubble3D val="0"/>
            <c:spPr>
              <a:solidFill>
                <a:schemeClr val="accent1"/>
              </a:solidFill>
              <a:ln w="19050">
                <a:solidFill>
                  <a:schemeClr val="lt1"/>
                </a:solidFill>
              </a:ln>
              <a:effectLst/>
            </c:spPr>
          </c:dPt>
          <c:dPt>
            <c:idx val="2"/>
            <c:bubble3D val="0"/>
            <c:spPr>
              <a:solidFill>
                <a:schemeClr val="accent2"/>
              </a:solidFill>
            </c:spPr>
          </c:dPt>
          <c:dPt>
            <c:idx val="3"/>
            <c:bubble3D val="0"/>
            <c:spPr>
              <a:solidFill>
                <a:schemeClr val="tx1"/>
              </a:solidFill>
            </c:spPr>
          </c:dPt>
          <c:cat>
            <c:strRef>
              <c:f>Sheet1!$A$2:$A$5</c:f>
              <c:strCache>
                <c:ptCount val="4"/>
                <c:pt idx="0">
                  <c:v>Passive</c:v>
                </c:pt>
                <c:pt idx="1">
                  <c:v>Active Equity / Fixed Income</c:v>
                </c:pt>
                <c:pt idx="2">
                  <c:v>Multi-Asset</c:v>
                </c:pt>
                <c:pt idx="3">
                  <c:v>Alternative</c:v>
                </c:pt>
              </c:strCache>
            </c:strRef>
          </c:cat>
          <c:val>
            <c:numRef>
              <c:f>Sheet1!$B$2:$B$5</c:f>
              <c:numCache>
                <c:formatCode>General</c:formatCode>
                <c:ptCount val="4"/>
                <c:pt idx="0">
                  <c:v>29</c:v>
                </c:pt>
                <c:pt idx="1">
                  <c:v>164</c:v>
                </c:pt>
                <c:pt idx="2">
                  <c:v>59</c:v>
                </c:pt>
                <c:pt idx="3">
                  <c:v>168</c:v>
                </c:pt>
              </c:numCache>
            </c:numRef>
          </c:val>
        </c:ser>
        <c:dLbls>
          <c:showLegendKey val="0"/>
          <c:showVal val="0"/>
          <c:showCatName val="0"/>
          <c:showSerName val="0"/>
          <c:showPercent val="0"/>
          <c:showBubbleSize val="0"/>
          <c:showLeaderLines val="1"/>
        </c:dLbls>
        <c:firstSliceAng val="28"/>
        <c:holeSize val="59"/>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906976744186001E-2"/>
          <c:y val="4.3209876543209902E-2"/>
          <c:w val="0.95813953488372094"/>
          <c:h val="0.938271604938272"/>
        </c:manualLayout>
      </c:layout>
      <c:barChart>
        <c:barDir val="col"/>
        <c:grouping val="stacked"/>
        <c:varyColors val="0"/>
        <c:ser>
          <c:idx val="0"/>
          <c:order val="0"/>
          <c:tx>
            <c:strRef>
              <c:f>Sheet1!$A$2</c:f>
              <c:strCache>
                <c:ptCount val="1"/>
              </c:strCache>
            </c:strRef>
          </c:tx>
          <c:spPr>
            <a:solidFill>
              <a:srgbClr val="CCFFCC"/>
            </a:solidFill>
            <a:ln w="12607">
              <a:solidFill>
                <a:srgbClr val="CCFFFF"/>
              </a:solidFill>
              <a:prstDash val="solid"/>
            </a:ln>
          </c:spPr>
          <c:invertIfNegative val="0"/>
          <c:dPt>
            <c:idx val="0"/>
            <c:invertIfNegative val="0"/>
            <c:bubble3D val="0"/>
            <c:spPr>
              <a:solidFill>
                <a:schemeClr val="accent1"/>
              </a:solidFill>
              <a:ln w="25213">
                <a:noFill/>
              </a:ln>
            </c:spPr>
          </c:dPt>
          <c:dPt>
            <c:idx val="1"/>
            <c:invertIfNegative val="0"/>
            <c:bubble3D val="0"/>
            <c:spPr>
              <a:solidFill>
                <a:schemeClr val="accent4"/>
              </a:solidFill>
              <a:ln w="25213">
                <a:noFill/>
              </a:ln>
            </c:spPr>
          </c:dPt>
          <c:dPt>
            <c:idx val="2"/>
            <c:invertIfNegative val="0"/>
            <c:bubble3D val="0"/>
            <c:spPr>
              <a:solidFill>
                <a:schemeClr val="accent2"/>
              </a:solidFill>
              <a:ln w="25213">
                <a:noFill/>
              </a:ln>
            </c:spPr>
          </c:dPt>
          <c:cat>
            <c:numRef>
              <c:f>Sheet1!$B$1:$D$1</c:f>
              <c:numCache>
                <c:formatCode>General</c:formatCode>
                <c:ptCount val="3"/>
              </c:numCache>
            </c:numRef>
          </c:cat>
          <c:val>
            <c:numRef>
              <c:f>Sheet1!$B$2:$D$2</c:f>
              <c:numCache>
                <c:formatCode>General</c:formatCode>
                <c:ptCount val="3"/>
                <c:pt idx="0">
                  <c:v>-1.900000000000216</c:v>
                </c:pt>
                <c:pt idx="1">
                  <c:v>1.7000000000001929</c:v>
                </c:pt>
                <c:pt idx="2">
                  <c:v>0.100000000000011</c:v>
                </c:pt>
              </c:numCache>
            </c:numRef>
          </c:val>
        </c:ser>
        <c:dLbls>
          <c:showLegendKey val="0"/>
          <c:showVal val="0"/>
          <c:showCatName val="0"/>
          <c:showSerName val="0"/>
          <c:showPercent val="0"/>
          <c:showBubbleSize val="0"/>
        </c:dLbls>
        <c:gapWidth val="80"/>
        <c:overlap val="100"/>
        <c:axId val="125047936"/>
        <c:axId val="125049472"/>
      </c:barChart>
      <c:catAx>
        <c:axId val="125047936"/>
        <c:scaling>
          <c:orientation val="minMax"/>
        </c:scaling>
        <c:delete val="0"/>
        <c:axPos val="b"/>
        <c:numFmt formatCode="General" sourceLinked="1"/>
        <c:majorTickMark val="none"/>
        <c:minorTickMark val="none"/>
        <c:tickLblPos val="none"/>
        <c:spPr>
          <a:ln w="19050">
            <a:solidFill>
              <a:schemeClr val="tx1"/>
            </a:solidFill>
            <a:prstDash val="solid"/>
          </a:ln>
        </c:spPr>
        <c:crossAx val="125049472"/>
        <c:crossesAt val="0"/>
        <c:auto val="1"/>
        <c:lblAlgn val="ctr"/>
        <c:lblOffset val="100"/>
        <c:tickLblSkip val="1"/>
        <c:tickMarkSkip val="1"/>
        <c:noMultiLvlLbl val="0"/>
      </c:catAx>
      <c:valAx>
        <c:axId val="125049472"/>
        <c:scaling>
          <c:orientation val="minMax"/>
          <c:max val="1.7"/>
          <c:min val="-1.9"/>
        </c:scaling>
        <c:delete val="0"/>
        <c:axPos val="l"/>
        <c:numFmt formatCode="General" sourceLinked="0"/>
        <c:majorTickMark val="none"/>
        <c:minorTickMark val="none"/>
        <c:tickLblPos val="none"/>
        <c:spPr>
          <a:ln w="6303">
            <a:noFill/>
          </a:ln>
        </c:spPr>
        <c:crossAx val="125047936"/>
        <c:crosses val="autoZero"/>
        <c:crossBetween val="between"/>
      </c:valAx>
      <c:spPr>
        <a:noFill/>
        <a:ln w="25213">
          <a:noFill/>
        </a:ln>
      </c:spPr>
    </c:plotArea>
    <c:plotVisOnly val="1"/>
    <c:dispBlanksAs val="gap"/>
    <c:showDLblsOverMax val="0"/>
  </c:chart>
  <c:spPr>
    <a:noFill/>
    <a:ln>
      <a:noFill/>
    </a:ln>
  </c:spPr>
  <c:txPr>
    <a:bodyPr/>
    <a:lstStyle/>
    <a:p>
      <a:pPr>
        <a:defRPr sz="1191" b="1" i="0" u="none" strike="noStrike" baseline="0">
          <a:solidFill>
            <a:srgbClr val="000000"/>
          </a:solidFill>
          <a:latin typeface="Calibri"/>
          <a:ea typeface="Calibri"/>
          <a:cs typeface="Calibri"/>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172535549943897E-4"/>
          <c:y val="5.0021677610236202E-2"/>
          <c:w val="0.99912827464450105"/>
          <c:h val="0.75908231593513198"/>
        </c:manualLayout>
      </c:layout>
      <c:barChart>
        <c:barDir val="col"/>
        <c:grouping val="clustered"/>
        <c:varyColors val="0"/>
        <c:ser>
          <c:idx val="0"/>
          <c:order val="0"/>
          <c:tx>
            <c:strRef>
              <c:f>Sheet1!$B$1</c:f>
              <c:strCache>
                <c:ptCount val="1"/>
                <c:pt idx="0">
                  <c:v>LTM1Q16</c:v>
                </c:pt>
              </c:strCache>
            </c:strRef>
          </c:tx>
          <c:spPr>
            <a:solidFill>
              <a:schemeClr val="accent1"/>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35DE-4880-84DA-DA44CF8927EB}"/>
              </c:ext>
            </c:extLst>
          </c:dPt>
          <c:dPt>
            <c:idx val="1"/>
            <c:invertIfNegative val="0"/>
            <c:bubble3D val="0"/>
            <c:extLst xmlns:c16r2="http://schemas.microsoft.com/office/drawing/2015/06/chart">
              <c:ext xmlns:c16="http://schemas.microsoft.com/office/drawing/2014/chart" uri="{C3380CC4-5D6E-409C-BE32-E72D297353CC}">
                <c16:uniqueId val="{00000001-35DE-4880-84DA-DA44CF8927EB}"/>
              </c:ext>
            </c:extLst>
          </c:dPt>
          <c:dPt>
            <c:idx val="3"/>
            <c:invertIfNegative val="0"/>
            <c:bubble3D val="0"/>
            <c:extLst xmlns:c16r2="http://schemas.microsoft.com/office/drawing/2015/06/chart">
              <c:ext xmlns:c16="http://schemas.microsoft.com/office/drawing/2014/chart" uri="{C3380CC4-5D6E-409C-BE32-E72D297353CC}">
                <c16:uniqueId val="{00000002-35DE-4880-84DA-DA44CF8927EB}"/>
              </c:ext>
            </c:extLst>
          </c:dPt>
          <c:dPt>
            <c:idx val="5"/>
            <c:invertIfNegative val="0"/>
            <c:bubble3D val="0"/>
            <c:extLst xmlns:c16r2="http://schemas.microsoft.com/office/drawing/2015/06/chart">
              <c:ext xmlns:c16="http://schemas.microsoft.com/office/drawing/2014/chart" uri="{C3380CC4-5D6E-409C-BE32-E72D297353CC}">
                <c16:uniqueId val="{00000003-35DE-4880-84DA-DA44CF8927EB}"/>
              </c:ext>
            </c:extLst>
          </c:dPt>
          <c:dPt>
            <c:idx val="7"/>
            <c:invertIfNegative val="0"/>
            <c:bubble3D val="0"/>
            <c:extLst xmlns:c16r2="http://schemas.microsoft.com/office/drawing/2015/06/chart">
              <c:ext xmlns:c16="http://schemas.microsoft.com/office/drawing/2014/chart" uri="{C3380CC4-5D6E-409C-BE32-E72D297353CC}">
                <c16:uniqueId val="{00000004-35DE-4880-84DA-DA44CF8927EB}"/>
              </c:ext>
            </c:extLst>
          </c:dPt>
          <c:dPt>
            <c:idx val="8"/>
            <c:invertIfNegative val="0"/>
            <c:bubble3D val="0"/>
            <c:extLst xmlns:c16r2="http://schemas.microsoft.com/office/drawing/2015/06/chart">
              <c:ext xmlns:c16="http://schemas.microsoft.com/office/drawing/2014/chart" uri="{C3380CC4-5D6E-409C-BE32-E72D297353CC}">
                <c16:uniqueId val="{00000005-35DE-4880-84DA-DA44CF8927EB}"/>
              </c:ext>
            </c:extLst>
          </c:dPt>
          <c:dPt>
            <c:idx val="10"/>
            <c:invertIfNegative val="0"/>
            <c:bubble3D val="0"/>
            <c:extLst xmlns:c16r2="http://schemas.microsoft.com/office/drawing/2015/06/chart">
              <c:ext xmlns:c16="http://schemas.microsoft.com/office/drawing/2014/chart" uri="{C3380CC4-5D6E-409C-BE32-E72D297353CC}">
                <c16:uniqueId val="{00000006-35DE-4880-84DA-DA44CF8927EB}"/>
              </c:ext>
            </c:extLst>
          </c:dPt>
          <c:dLbls>
            <c:dLbl>
              <c:idx val="0"/>
              <c:layout>
                <c:manualLayout>
                  <c:x val="0"/>
                  <c:y val="1.0906979780005399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1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2"/>
                      </a:solidFill>
                      <a:latin typeface="Arial" charset="0"/>
                      <a:ea typeface="Arial" charset="0"/>
                      <a:cs typeface="Arial" charset="0"/>
                    </a:defRPr>
                  </a:pPr>
                  <a:endParaRPr lang="en-US"/>
                </a:p>
              </c:txPr>
              <c:dLblPos val="outEnd"/>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2"/>
                    </a:solidFill>
                    <a:latin typeface="Arial" charset="0"/>
                    <a:ea typeface="Arial" charset="0"/>
                    <a:cs typeface="Arial" charset="0"/>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Item 1</c:v>
                </c:pt>
                <c:pt idx="1">
                  <c:v>Item 2</c:v>
                </c:pt>
                <c:pt idx="2">
                  <c:v>Item 3</c:v>
                </c:pt>
                <c:pt idx="3">
                  <c:v>Item 4</c:v>
                </c:pt>
                <c:pt idx="4">
                  <c:v>Item 5</c:v>
                </c:pt>
              </c:strCache>
            </c:strRef>
          </c:cat>
          <c:val>
            <c:numRef>
              <c:f>Sheet1!$B$2:$B$6</c:f>
              <c:numCache>
                <c:formatCode>0.0</c:formatCode>
                <c:ptCount val="5"/>
                <c:pt idx="0">
                  <c:v>71</c:v>
                </c:pt>
                <c:pt idx="1">
                  <c:v>68.3</c:v>
                </c:pt>
                <c:pt idx="2">
                  <c:v>38.125</c:v>
                </c:pt>
                <c:pt idx="3">
                  <c:v>32</c:v>
                </c:pt>
                <c:pt idx="4">
                  <c:v>45.3</c:v>
                </c:pt>
              </c:numCache>
            </c:numRef>
          </c:val>
          <c:extLst xmlns:c16r2="http://schemas.microsoft.com/office/drawing/2015/06/chart">
            <c:ext xmlns:c16="http://schemas.microsoft.com/office/drawing/2014/chart" uri="{C3380CC4-5D6E-409C-BE32-E72D297353CC}">
              <c16:uniqueId val="{00000007-35DE-4880-84DA-DA44CF8927EB}"/>
            </c:ext>
          </c:extLst>
        </c:ser>
        <c:ser>
          <c:idx val="1"/>
          <c:order val="1"/>
          <c:tx>
            <c:strRef>
              <c:f>Sheet1!$C$1</c:f>
              <c:strCache>
                <c:ptCount val="1"/>
                <c:pt idx="0">
                  <c:v>LTM1Q15</c:v>
                </c:pt>
              </c:strCache>
            </c:strRef>
          </c:tx>
          <c:spPr>
            <a:solidFill>
              <a:schemeClr val="accent2">
                <a:lumMod val="40000"/>
                <a:lumOff val="60000"/>
              </a:schemeClr>
            </a:solidFill>
          </c:spPr>
          <c:invertIfNegative val="0"/>
          <c:dLbls>
            <c:spPr>
              <a:noFill/>
              <a:ln>
                <a:noFill/>
              </a:ln>
              <a:effectLst/>
            </c:spPr>
            <c:txPr>
              <a:bodyPr/>
              <a:lstStyle/>
              <a:p>
                <a:pPr>
                  <a:defRPr sz="1200">
                    <a:solidFill>
                      <a:schemeClr val="bg2"/>
                    </a:solidFill>
                    <a:latin typeface="Arial" charset="0"/>
                    <a:ea typeface="Arial" charset="0"/>
                    <a:cs typeface="Arial" charset="0"/>
                  </a:defRPr>
                </a:pPr>
                <a:endParaRPr lang="en-US"/>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Sheet1!$A$2:$A$6</c:f>
              <c:strCache>
                <c:ptCount val="5"/>
                <c:pt idx="0">
                  <c:v>Item 1</c:v>
                </c:pt>
                <c:pt idx="1">
                  <c:v>Item 2</c:v>
                </c:pt>
                <c:pt idx="2">
                  <c:v>Item 3</c:v>
                </c:pt>
                <c:pt idx="3">
                  <c:v>Item 4</c:v>
                </c:pt>
                <c:pt idx="4">
                  <c:v>Item 5</c:v>
                </c:pt>
              </c:strCache>
            </c:strRef>
          </c:cat>
          <c:val>
            <c:numRef>
              <c:f>Sheet1!$C$2:$C$6</c:f>
              <c:numCache>
                <c:formatCode>0.0</c:formatCode>
                <c:ptCount val="5"/>
                <c:pt idx="0">
                  <c:v>64</c:v>
                </c:pt>
                <c:pt idx="1">
                  <c:v>70.2</c:v>
                </c:pt>
                <c:pt idx="2">
                  <c:v>33.799999999999997</c:v>
                </c:pt>
                <c:pt idx="3">
                  <c:v>44.2</c:v>
                </c:pt>
                <c:pt idx="4">
                  <c:v>37.9</c:v>
                </c:pt>
              </c:numCache>
            </c:numRef>
          </c:val>
          <c:extLst xmlns:c16r2="http://schemas.microsoft.com/office/drawing/2015/06/chart">
            <c:ext xmlns:c16="http://schemas.microsoft.com/office/drawing/2014/chart" uri="{C3380CC4-5D6E-409C-BE32-E72D297353CC}">
              <c16:uniqueId val="{00000008-35DE-4880-84DA-DA44CF8927EB}"/>
            </c:ext>
          </c:extLst>
        </c:ser>
        <c:dLbls>
          <c:showLegendKey val="0"/>
          <c:showVal val="0"/>
          <c:showCatName val="0"/>
          <c:showSerName val="0"/>
          <c:showPercent val="0"/>
          <c:showBubbleSize val="0"/>
        </c:dLbls>
        <c:gapWidth val="70"/>
        <c:axId val="132507136"/>
        <c:axId val="132508672"/>
      </c:barChart>
      <c:catAx>
        <c:axId val="132507136"/>
        <c:scaling>
          <c:orientation val="minMax"/>
        </c:scaling>
        <c:delete val="0"/>
        <c:axPos val="b"/>
        <c:numFmt formatCode="General" sourceLinked="1"/>
        <c:majorTickMark val="out"/>
        <c:minorTickMark val="none"/>
        <c:tickLblPos val="nextTo"/>
        <c:txPr>
          <a:bodyPr/>
          <a:lstStyle/>
          <a:p>
            <a:pPr>
              <a:defRPr sz="1200">
                <a:solidFill>
                  <a:schemeClr val="bg2"/>
                </a:solidFill>
                <a:latin typeface="Arial" charset="0"/>
                <a:ea typeface="Arial" charset="0"/>
                <a:cs typeface="Arial" charset="0"/>
              </a:defRPr>
            </a:pPr>
            <a:endParaRPr lang="en-US"/>
          </a:p>
        </c:txPr>
        <c:crossAx val="132508672"/>
        <c:crosses val="autoZero"/>
        <c:auto val="1"/>
        <c:lblAlgn val="ctr"/>
        <c:lblOffset val="100"/>
        <c:noMultiLvlLbl val="0"/>
      </c:catAx>
      <c:valAx>
        <c:axId val="132508672"/>
        <c:scaling>
          <c:orientation val="minMax"/>
          <c:max val="100"/>
          <c:min val="0"/>
        </c:scaling>
        <c:delete val="1"/>
        <c:axPos val="l"/>
        <c:numFmt formatCode="0" sourceLinked="0"/>
        <c:majorTickMark val="out"/>
        <c:minorTickMark val="none"/>
        <c:tickLblPos val="nextTo"/>
        <c:crossAx val="132507136"/>
        <c:crosses val="autoZero"/>
        <c:crossBetween val="between"/>
        <c:majorUnit val="20"/>
      </c:valAx>
      <c:spPr>
        <a:noFill/>
        <a:ln>
          <a:noFill/>
        </a:ln>
        <a:effectLst/>
      </c:spPr>
    </c:plotArea>
    <c:legend>
      <c:legendPos val="t"/>
      <c:layout>
        <c:manualLayout>
          <c:xMode val="edge"/>
          <c:yMode val="edge"/>
          <c:x val="0.51922710013959095"/>
          <c:y val="0"/>
          <c:w val="0.47857008768793502"/>
          <c:h val="0.12537359889566299"/>
        </c:manualLayout>
      </c:layout>
      <c:overlay val="0"/>
      <c:txPr>
        <a:bodyPr/>
        <a:lstStyle/>
        <a:p>
          <a:pPr>
            <a:defRPr sz="1200">
              <a:solidFill>
                <a:schemeClr val="bg2"/>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807102199893902E-2"/>
          <c:y val="5.0021677610236202E-2"/>
          <c:w val="0.93919297374102595"/>
          <c:h val="0.75908231593513198"/>
        </c:manualLayout>
      </c:layout>
      <c:barChart>
        <c:barDir val="col"/>
        <c:grouping val="clustered"/>
        <c:varyColors val="0"/>
        <c:ser>
          <c:idx val="0"/>
          <c:order val="0"/>
          <c:tx>
            <c:strRef>
              <c:f>Sheet1!$B$1</c:f>
              <c:strCache>
                <c:ptCount val="1"/>
                <c:pt idx="0">
                  <c:v>LTM1Q16</c:v>
                </c:pt>
              </c:strCache>
            </c:strRef>
          </c:tx>
          <c:spPr>
            <a:solidFill>
              <a:schemeClr val="accent1"/>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214A-4D81-A756-C25192A08756}"/>
              </c:ext>
            </c:extLst>
          </c:dPt>
          <c:dPt>
            <c:idx val="2"/>
            <c:invertIfNegative val="0"/>
            <c:bubble3D val="0"/>
            <c:extLst xmlns:c16r2="http://schemas.microsoft.com/office/drawing/2015/06/chart">
              <c:ext xmlns:c16="http://schemas.microsoft.com/office/drawing/2014/chart" uri="{C3380CC4-5D6E-409C-BE32-E72D297353CC}">
                <c16:uniqueId val="{00000001-214A-4D81-A756-C25192A08756}"/>
              </c:ext>
            </c:extLst>
          </c:dPt>
          <c:dPt>
            <c:idx val="3"/>
            <c:invertIfNegative val="0"/>
            <c:bubble3D val="0"/>
            <c:extLst xmlns:c16r2="http://schemas.microsoft.com/office/drawing/2015/06/chart">
              <c:ext xmlns:c16="http://schemas.microsoft.com/office/drawing/2014/chart" uri="{C3380CC4-5D6E-409C-BE32-E72D297353CC}">
                <c16:uniqueId val="{00000002-214A-4D81-A756-C25192A08756}"/>
              </c:ext>
            </c:extLst>
          </c:dPt>
          <c:dPt>
            <c:idx val="4"/>
            <c:invertIfNegative val="0"/>
            <c:bubble3D val="0"/>
            <c:extLst xmlns:c16r2="http://schemas.microsoft.com/office/drawing/2015/06/chart">
              <c:ext xmlns:c16="http://schemas.microsoft.com/office/drawing/2014/chart" uri="{C3380CC4-5D6E-409C-BE32-E72D297353CC}">
                <c16:uniqueId val="{00000003-214A-4D81-A756-C25192A08756}"/>
              </c:ext>
            </c:extLst>
          </c:dPt>
          <c:dPt>
            <c:idx val="5"/>
            <c:invertIfNegative val="0"/>
            <c:bubble3D val="0"/>
            <c:extLst xmlns:c16r2="http://schemas.microsoft.com/office/drawing/2015/06/chart">
              <c:ext xmlns:c16="http://schemas.microsoft.com/office/drawing/2014/chart" uri="{C3380CC4-5D6E-409C-BE32-E72D297353CC}">
                <c16:uniqueId val="{00000004-214A-4D81-A756-C25192A08756}"/>
              </c:ext>
            </c:extLst>
          </c:dPt>
          <c:dPt>
            <c:idx val="7"/>
            <c:invertIfNegative val="0"/>
            <c:bubble3D val="0"/>
            <c:extLst xmlns:c16r2="http://schemas.microsoft.com/office/drawing/2015/06/chart">
              <c:ext xmlns:c16="http://schemas.microsoft.com/office/drawing/2014/chart" uri="{C3380CC4-5D6E-409C-BE32-E72D297353CC}">
                <c16:uniqueId val="{00000005-214A-4D81-A756-C25192A08756}"/>
              </c:ext>
            </c:extLst>
          </c:dPt>
          <c:dPt>
            <c:idx val="8"/>
            <c:invertIfNegative val="0"/>
            <c:bubble3D val="0"/>
            <c:extLst xmlns:c16r2="http://schemas.microsoft.com/office/drawing/2015/06/chart">
              <c:ext xmlns:c16="http://schemas.microsoft.com/office/drawing/2014/chart" uri="{C3380CC4-5D6E-409C-BE32-E72D297353CC}">
                <c16:uniqueId val="{00000006-214A-4D81-A756-C25192A08756}"/>
              </c:ext>
            </c:extLst>
          </c:dPt>
          <c:dPt>
            <c:idx val="10"/>
            <c:invertIfNegative val="0"/>
            <c:bubble3D val="0"/>
            <c:extLst xmlns:c16r2="http://schemas.microsoft.com/office/drawing/2015/06/chart">
              <c:ext xmlns:c16="http://schemas.microsoft.com/office/drawing/2014/chart" uri="{C3380CC4-5D6E-409C-BE32-E72D297353CC}">
                <c16:uniqueId val="{00000007-214A-4D81-A756-C25192A08756}"/>
              </c:ext>
            </c:extLst>
          </c:dPt>
          <c:dLbls>
            <c:dLbl>
              <c:idx val="0"/>
              <c:layout>
                <c:manualLayout>
                  <c:x val="0"/>
                  <c:y val="1.0906979780005399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1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2"/>
                      </a:solidFill>
                      <a:latin typeface="Arial" charset="0"/>
                      <a:ea typeface="Arial" charset="0"/>
                      <a:cs typeface="Arial" charset="0"/>
                    </a:defRPr>
                  </a:pPr>
                  <a:endParaRPr lang="en-US"/>
                </a:p>
              </c:txPr>
              <c:dLblPos val="outEnd"/>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2"/>
                    </a:solidFill>
                    <a:latin typeface="Arial" charset="0"/>
                    <a:ea typeface="Arial" charset="0"/>
                    <a:cs typeface="Arial" charset="0"/>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Item 1</c:v>
                </c:pt>
                <c:pt idx="1">
                  <c:v>Item 2</c:v>
                </c:pt>
                <c:pt idx="2">
                  <c:v>Item 3</c:v>
                </c:pt>
                <c:pt idx="3">
                  <c:v>Item 4</c:v>
                </c:pt>
                <c:pt idx="4">
                  <c:v>Item 5</c:v>
                </c:pt>
              </c:strCache>
            </c:strRef>
          </c:cat>
          <c:val>
            <c:numRef>
              <c:f>Sheet1!$B$2:$B$6</c:f>
              <c:numCache>
                <c:formatCode>0.0</c:formatCode>
                <c:ptCount val="5"/>
                <c:pt idx="0">
                  <c:v>68</c:v>
                </c:pt>
                <c:pt idx="1">
                  <c:v>51.3</c:v>
                </c:pt>
                <c:pt idx="2">
                  <c:v>58.7</c:v>
                </c:pt>
                <c:pt idx="3">
                  <c:v>54.7</c:v>
                </c:pt>
                <c:pt idx="4">
                  <c:v>42.3</c:v>
                </c:pt>
              </c:numCache>
            </c:numRef>
          </c:val>
          <c:extLst xmlns:c16r2="http://schemas.microsoft.com/office/drawing/2015/06/chart">
            <c:ext xmlns:c16="http://schemas.microsoft.com/office/drawing/2014/chart" uri="{C3380CC4-5D6E-409C-BE32-E72D297353CC}">
              <c16:uniqueId val="{00000008-214A-4D81-A756-C25192A08756}"/>
            </c:ext>
          </c:extLst>
        </c:ser>
        <c:ser>
          <c:idx val="1"/>
          <c:order val="1"/>
          <c:tx>
            <c:strRef>
              <c:f>Sheet1!$C$1</c:f>
              <c:strCache>
                <c:ptCount val="1"/>
                <c:pt idx="0">
                  <c:v>LTM1Q15</c:v>
                </c:pt>
              </c:strCache>
            </c:strRef>
          </c:tx>
          <c:spPr>
            <a:solidFill>
              <a:schemeClr val="accent2">
                <a:lumMod val="40000"/>
                <a:lumOff val="60000"/>
              </a:schemeClr>
            </a:solidFill>
          </c:spPr>
          <c:invertIfNegative val="0"/>
          <c:dLbls>
            <c:spPr>
              <a:noFill/>
              <a:ln>
                <a:noFill/>
              </a:ln>
              <a:effectLst/>
            </c:spPr>
            <c:txPr>
              <a:bodyPr wrap="square" lIns="38100" tIns="19050" rIns="38100" bIns="19050" anchor="ctr">
                <a:spAutoFit/>
              </a:bodyPr>
              <a:lstStyle/>
              <a:p>
                <a:pPr>
                  <a:defRPr sz="1200">
                    <a:solidFill>
                      <a:schemeClr val="bg2"/>
                    </a:solidFill>
                    <a:latin typeface="Arial" charset="0"/>
                    <a:ea typeface="Arial" charset="0"/>
                    <a:cs typeface="Arial" charset="0"/>
                  </a:defRPr>
                </a:pPr>
                <a:endParaRPr lang="en-US"/>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Sheet1!$A$2:$A$6</c:f>
              <c:strCache>
                <c:ptCount val="5"/>
                <c:pt idx="0">
                  <c:v>Item 1</c:v>
                </c:pt>
                <c:pt idx="1">
                  <c:v>Item 2</c:v>
                </c:pt>
                <c:pt idx="2">
                  <c:v>Item 3</c:v>
                </c:pt>
                <c:pt idx="3">
                  <c:v>Item 4</c:v>
                </c:pt>
                <c:pt idx="4">
                  <c:v>Item 5</c:v>
                </c:pt>
              </c:strCache>
            </c:strRef>
          </c:cat>
          <c:val>
            <c:numRef>
              <c:f>Sheet1!$C$2:$C$6</c:f>
              <c:numCache>
                <c:formatCode>0.0</c:formatCode>
                <c:ptCount val="5"/>
                <c:pt idx="0">
                  <c:v>48.5</c:v>
                </c:pt>
                <c:pt idx="1">
                  <c:v>56.2</c:v>
                </c:pt>
                <c:pt idx="2">
                  <c:v>69.400000000000006</c:v>
                </c:pt>
                <c:pt idx="3">
                  <c:v>63.2</c:v>
                </c:pt>
                <c:pt idx="4">
                  <c:v>40.200000000000003</c:v>
                </c:pt>
              </c:numCache>
            </c:numRef>
          </c:val>
          <c:extLst xmlns:c16r2="http://schemas.microsoft.com/office/drawing/2015/06/chart">
            <c:ext xmlns:c16="http://schemas.microsoft.com/office/drawing/2014/chart" uri="{C3380CC4-5D6E-409C-BE32-E72D297353CC}">
              <c16:uniqueId val="{00000009-214A-4D81-A756-C25192A08756}"/>
            </c:ext>
          </c:extLst>
        </c:ser>
        <c:dLbls>
          <c:showLegendKey val="0"/>
          <c:showVal val="0"/>
          <c:showCatName val="0"/>
          <c:showSerName val="0"/>
          <c:showPercent val="0"/>
          <c:showBubbleSize val="0"/>
        </c:dLbls>
        <c:gapWidth val="70"/>
        <c:axId val="132440832"/>
        <c:axId val="132442368"/>
      </c:barChart>
      <c:catAx>
        <c:axId val="132440832"/>
        <c:scaling>
          <c:orientation val="minMax"/>
        </c:scaling>
        <c:delete val="0"/>
        <c:axPos val="b"/>
        <c:numFmt formatCode="General" sourceLinked="1"/>
        <c:majorTickMark val="out"/>
        <c:minorTickMark val="none"/>
        <c:tickLblPos val="nextTo"/>
        <c:txPr>
          <a:bodyPr/>
          <a:lstStyle/>
          <a:p>
            <a:pPr>
              <a:defRPr sz="1200">
                <a:solidFill>
                  <a:schemeClr val="bg2"/>
                </a:solidFill>
                <a:latin typeface="Arial" charset="0"/>
                <a:ea typeface="Arial" charset="0"/>
                <a:cs typeface="Arial" charset="0"/>
              </a:defRPr>
            </a:pPr>
            <a:endParaRPr lang="en-US"/>
          </a:p>
        </c:txPr>
        <c:crossAx val="132442368"/>
        <c:crosses val="autoZero"/>
        <c:auto val="1"/>
        <c:lblAlgn val="ctr"/>
        <c:lblOffset val="100"/>
        <c:noMultiLvlLbl val="0"/>
      </c:catAx>
      <c:valAx>
        <c:axId val="132442368"/>
        <c:scaling>
          <c:orientation val="minMax"/>
          <c:max val="100"/>
          <c:min val="0"/>
        </c:scaling>
        <c:delete val="1"/>
        <c:axPos val="l"/>
        <c:numFmt formatCode="0" sourceLinked="0"/>
        <c:majorTickMark val="out"/>
        <c:minorTickMark val="none"/>
        <c:tickLblPos val="nextTo"/>
        <c:crossAx val="132440832"/>
        <c:crosses val="autoZero"/>
        <c:crossBetween val="between"/>
        <c:majorUnit val="20"/>
      </c:valAx>
      <c:spPr>
        <a:noFill/>
        <a:ln>
          <a:noFill/>
        </a:ln>
        <a:effectLst/>
      </c:spPr>
    </c:plotArea>
    <c:legend>
      <c:legendPos val="t"/>
      <c:layout>
        <c:manualLayout>
          <c:xMode val="edge"/>
          <c:yMode val="edge"/>
          <c:x val="0.59542780642670701"/>
          <c:y val="0"/>
          <c:w val="0.40381475507227099"/>
          <c:h val="0.12537359889566299"/>
        </c:manualLayout>
      </c:layout>
      <c:overlay val="0"/>
      <c:txPr>
        <a:bodyPr/>
        <a:lstStyle/>
        <a:p>
          <a:pPr>
            <a:defRPr sz="1200">
              <a:solidFill>
                <a:schemeClr val="bg2"/>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603532709049601E-4"/>
          <c:y val="2.7978695461503798E-2"/>
          <c:w val="0.99628518003289301"/>
          <c:h val="0.75908231593513198"/>
        </c:manualLayout>
      </c:layout>
      <c:barChart>
        <c:barDir val="col"/>
        <c:grouping val="clustered"/>
        <c:varyColors val="0"/>
        <c:ser>
          <c:idx val="0"/>
          <c:order val="0"/>
          <c:tx>
            <c:strRef>
              <c:f>Sheet1!$B$1</c:f>
              <c:strCache>
                <c:ptCount val="1"/>
                <c:pt idx="0">
                  <c:v>LTM1Q16</c:v>
                </c:pt>
              </c:strCache>
            </c:strRef>
          </c:tx>
          <c:spPr>
            <a:solidFill>
              <a:schemeClr val="accent1"/>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476C-4C9B-B8C5-9F66447BAC20}"/>
              </c:ext>
            </c:extLst>
          </c:dPt>
          <c:dPt>
            <c:idx val="1"/>
            <c:invertIfNegative val="0"/>
            <c:bubble3D val="0"/>
            <c:extLst xmlns:c16r2="http://schemas.microsoft.com/office/drawing/2015/06/chart">
              <c:ext xmlns:c16="http://schemas.microsoft.com/office/drawing/2014/chart" uri="{C3380CC4-5D6E-409C-BE32-E72D297353CC}">
                <c16:uniqueId val="{00000001-476C-4C9B-B8C5-9F66447BAC20}"/>
              </c:ext>
            </c:extLst>
          </c:dPt>
          <c:dPt>
            <c:idx val="3"/>
            <c:invertIfNegative val="0"/>
            <c:bubble3D val="0"/>
            <c:extLst xmlns:c16r2="http://schemas.microsoft.com/office/drawing/2015/06/chart">
              <c:ext xmlns:c16="http://schemas.microsoft.com/office/drawing/2014/chart" uri="{C3380CC4-5D6E-409C-BE32-E72D297353CC}">
                <c16:uniqueId val="{00000002-476C-4C9B-B8C5-9F66447BAC20}"/>
              </c:ext>
            </c:extLst>
          </c:dPt>
          <c:dPt>
            <c:idx val="5"/>
            <c:invertIfNegative val="0"/>
            <c:bubble3D val="0"/>
            <c:extLst xmlns:c16r2="http://schemas.microsoft.com/office/drawing/2015/06/chart">
              <c:ext xmlns:c16="http://schemas.microsoft.com/office/drawing/2014/chart" uri="{C3380CC4-5D6E-409C-BE32-E72D297353CC}">
                <c16:uniqueId val="{00000003-476C-4C9B-B8C5-9F66447BAC20}"/>
              </c:ext>
            </c:extLst>
          </c:dPt>
          <c:dPt>
            <c:idx val="7"/>
            <c:invertIfNegative val="0"/>
            <c:bubble3D val="0"/>
            <c:extLst xmlns:c16r2="http://schemas.microsoft.com/office/drawing/2015/06/chart">
              <c:ext xmlns:c16="http://schemas.microsoft.com/office/drawing/2014/chart" uri="{C3380CC4-5D6E-409C-BE32-E72D297353CC}">
                <c16:uniqueId val="{00000004-476C-4C9B-B8C5-9F66447BAC20}"/>
              </c:ext>
            </c:extLst>
          </c:dPt>
          <c:dPt>
            <c:idx val="8"/>
            <c:invertIfNegative val="0"/>
            <c:bubble3D val="0"/>
            <c:extLst xmlns:c16r2="http://schemas.microsoft.com/office/drawing/2015/06/chart">
              <c:ext xmlns:c16="http://schemas.microsoft.com/office/drawing/2014/chart" uri="{C3380CC4-5D6E-409C-BE32-E72D297353CC}">
                <c16:uniqueId val="{00000005-476C-4C9B-B8C5-9F66447BAC20}"/>
              </c:ext>
            </c:extLst>
          </c:dPt>
          <c:dPt>
            <c:idx val="10"/>
            <c:invertIfNegative val="0"/>
            <c:bubble3D val="0"/>
            <c:extLst xmlns:c16r2="http://schemas.microsoft.com/office/drawing/2015/06/chart">
              <c:ext xmlns:c16="http://schemas.microsoft.com/office/drawing/2014/chart" uri="{C3380CC4-5D6E-409C-BE32-E72D297353CC}">
                <c16:uniqueId val="{00000006-476C-4C9B-B8C5-9F66447BAC20}"/>
              </c:ext>
            </c:extLst>
          </c:dPt>
          <c:dLbls>
            <c:dLbl>
              <c:idx val="0"/>
              <c:layout>
                <c:manualLayout>
                  <c:x val="3.0905755211330902E-3"/>
                  <c:y val="2.1745476897999199E-2"/>
                </c:manualLayout>
              </c:layout>
              <c:tx>
                <c:rich>
                  <a:bodyPr/>
                  <a:lstStyle/>
                  <a:p>
                    <a:r>
                      <a:rPr lang="fi-FI" dirty="0" smtClean="0">
                        <a:solidFill>
                          <a:schemeClr val="bg2"/>
                        </a:solidFill>
                      </a:rPr>
                      <a:t>79.4</a:t>
                    </a:r>
                    <a:endParaRPr lang="fi-FI" dirty="0"/>
                  </a:p>
                </c:rich>
              </c:tx>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6.1811510422661699E-3"/>
                  <c:y val="1.0872738448999501E-2"/>
                </c:manualLayout>
              </c:layout>
              <c:tx>
                <c:rich>
                  <a:bodyPr/>
                  <a:lstStyle/>
                  <a:p>
                    <a:r>
                      <a:rPr lang="en-US" dirty="0" smtClean="0">
                        <a:solidFill>
                          <a:schemeClr val="bg2"/>
                        </a:solidFill>
                      </a:rPr>
                      <a:t>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Lst>
            </c:dLbl>
            <c:dLbl>
              <c:idx val="3"/>
              <c:layout>
                <c:manualLayout>
                  <c:x val="-3.0905755211331999E-3"/>
                  <c:y val="0"/>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4"/>
              <c:layout>
                <c:manualLayout>
                  <c:x val="0"/>
                  <c:y val="1.08727384489996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1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2"/>
                      </a:solidFill>
                      <a:latin typeface="Arial" charset="0"/>
                      <a:ea typeface="Arial" charset="0"/>
                      <a:cs typeface="Arial" charset="0"/>
                    </a:defRPr>
                  </a:pPr>
                  <a:endParaRPr lang="en-US"/>
                </a:p>
              </c:txPr>
              <c:dLblPos val="outEnd"/>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2"/>
                    </a:solidFill>
                    <a:latin typeface="Arial" charset="0"/>
                    <a:ea typeface="Arial" charset="0"/>
                    <a:cs typeface="Arial" charset="0"/>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Item 1</c:v>
                </c:pt>
                <c:pt idx="1">
                  <c:v>Item 2</c:v>
                </c:pt>
                <c:pt idx="2">
                  <c:v>Item 3</c:v>
                </c:pt>
                <c:pt idx="3">
                  <c:v>Item 4</c:v>
                </c:pt>
                <c:pt idx="4">
                  <c:v>Item 5</c:v>
                </c:pt>
              </c:strCache>
            </c:strRef>
          </c:cat>
          <c:val>
            <c:numRef>
              <c:f>Sheet1!$B$2:$B$6</c:f>
              <c:numCache>
                <c:formatCode>0.0</c:formatCode>
                <c:ptCount val="5"/>
                <c:pt idx="0">
                  <c:v>79</c:v>
                </c:pt>
                <c:pt idx="1">
                  <c:v>17</c:v>
                </c:pt>
                <c:pt idx="2">
                  <c:v>84</c:v>
                </c:pt>
                <c:pt idx="3">
                  <c:v>40</c:v>
                </c:pt>
                <c:pt idx="4">
                  <c:v>36</c:v>
                </c:pt>
              </c:numCache>
            </c:numRef>
          </c:val>
          <c:extLst xmlns:c16r2="http://schemas.microsoft.com/office/drawing/2015/06/chart">
            <c:ext xmlns:c16="http://schemas.microsoft.com/office/drawing/2014/chart" uri="{C3380CC4-5D6E-409C-BE32-E72D297353CC}">
              <c16:uniqueId val="{00000007-476C-4C9B-B8C5-9F66447BAC20}"/>
            </c:ext>
          </c:extLst>
        </c:ser>
        <c:ser>
          <c:idx val="1"/>
          <c:order val="1"/>
          <c:tx>
            <c:strRef>
              <c:f>Sheet1!$C$1</c:f>
              <c:strCache>
                <c:ptCount val="1"/>
                <c:pt idx="0">
                  <c:v>LTM1Q15</c:v>
                </c:pt>
              </c:strCache>
            </c:strRef>
          </c:tx>
          <c:spPr>
            <a:solidFill>
              <a:schemeClr val="accent2">
                <a:lumMod val="40000"/>
                <a:lumOff val="60000"/>
              </a:schemeClr>
            </a:solidFill>
          </c:spPr>
          <c:invertIfNegative val="0"/>
          <c:dLbls>
            <c:dLbl>
              <c:idx val="0"/>
              <c:layout/>
              <c:tx>
                <c:rich>
                  <a:bodyPr/>
                  <a:lstStyle/>
                  <a:p>
                    <a:r>
                      <a:rPr lang="en-US" dirty="0" smtClean="0">
                        <a:solidFill>
                          <a:schemeClr val="bg2"/>
                        </a:solidFill>
                      </a:rPr>
                      <a:t>35</a:t>
                    </a:r>
                    <a:endParaRPr lang="en-US" dirty="0"/>
                  </a:p>
                </c:rich>
              </c:tx>
              <c:dLblPos val="inBase"/>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200">
                    <a:solidFill>
                      <a:schemeClr val="bg2"/>
                    </a:solidFill>
                    <a:latin typeface="Arial" charset="0"/>
                    <a:ea typeface="Arial" charset="0"/>
                    <a:cs typeface="Arial" charset="0"/>
                  </a:defRPr>
                </a:pPr>
                <a:endParaRPr lang="en-US"/>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Sheet1!$A$2:$A$6</c:f>
              <c:strCache>
                <c:ptCount val="5"/>
                <c:pt idx="0">
                  <c:v>Item 1</c:v>
                </c:pt>
                <c:pt idx="1">
                  <c:v>Item 2</c:v>
                </c:pt>
                <c:pt idx="2">
                  <c:v>Item 3</c:v>
                </c:pt>
                <c:pt idx="3">
                  <c:v>Item 4</c:v>
                </c:pt>
                <c:pt idx="4">
                  <c:v>Item 5</c:v>
                </c:pt>
              </c:strCache>
            </c:strRef>
          </c:cat>
          <c:val>
            <c:numRef>
              <c:f>Sheet1!$C$2:$C$6</c:f>
              <c:numCache>
                <c:formatCode>0.0</c:formatCode>
                <c:ptCount val="5"/>
                <c:pt idx="0">
                  <c:v>32</c:v>
                </c:pt>
                <c:pt idx="1">
                  <c:v>48</c:v>
                </c:pt>
                <c:pt idx="2">
                  <c:v>89</c:v>
                </c:pt>
                <c:pt idx="3">
                  <c:v>47</c:v>
                </c:pt>
                <c:pt idx="4">
                  <c:v>34</c:v>
                </c:pt>
              </c:numCache>
            </c:numRef>
          </c:val>
          <c:extLst xmlns:c16r2="http://schemas.microsoft.com/office/drawing/2015/06/chart">
            <c:ext xmlns:c16="http://schemas.microsoft.com/office/drawing/2014/chart" uri="{C3380CC4-5D6E-409C-BE32-E72D297353CC}">
              <c16:uniqueId val="{00000008-476C-4C9B-B8C5-9F66447BAC20}"/>
            </c:ext>
          </c:extLst>
        </c:ser>
        <c:dLbls>
          <c:showLegendKey val="0"/>
          <c:showVal val="0"/>
          <c:showCatName val="0"/>
          <c:showSerName val="0"/>
          <c:showPercent val="0"/>
          <c:showBubbleSize val="0"/>
        </c:dLbls>
        <c:gapWidth val="70"/>
        <c:axId val="132988288"/>
        <c:axId val="133006464"/>
      </c:barChart>
      <c:catAx>
        <c:axId val="132988288"/>
        <c:scaling>
          <c:orientation val="minMax"/>
        </c:scaling>
        <c:delete val="0"/>
        <c:axPos val="b"/>
        <c:numFmt formatCode="General" sourceLinked="1"/>
        <c:majorTickMark val="out"/>
        <c:minorTickMark val="none"/>
        <c:tickLblPos val="nextTo"/>
        <c:txPr>
          <a:bodyPr/>
          <a:lstStyle/>
          <a:p>
            <a:pPr>
              <a:defRPr sz="1200">
                <a:solidFill>
                  <a:schemeClr val="bg2"/>
                </a:solidFill>
                <a:latin typeface="Arial" charset="0"/>
                <a:ea typeface="Arial" charset="0"/>
                <a:cs typeface="Arial" charset="0"/>
              </a:defRPr>
            </a:pPr>
            <a:endParaRPr lang="en-US"/>
          </a:p>
        </c:txPr>
        <c:crossAx val="133006464"/>
        <c:crosses val="autoZero"/>
        <c:auto val="1"/>
        <c:lblAlgn val="ctr"/>
        <c:lblOffset val="100"/>
        <c:noMultiLvlLbl val="0"/>
      </c:catAx>
      <c:valAx>
        <c:axId val="133006464"/>
        <c:scaling>
          <c:orientation val="minMax"/>
          <c:max val="100"/>
          <c:min val="0"/>
        </c:scaling>
        <c:delete val="1"/>
        <c:axPos val="l"/>
        <c:numFmt formatCode="0" sourceLinked="0"/>
        <c:majorTickMark val="out"/>
        <c:minorTickMark val="none"/>
        <c:tickLblPos val="nextTo"/>
        <c:crossAx val="132988288"/>
        <c:crosses val="autoZero"/>
        <c:crossBetween val="between"/>
        <c:majorUnit val="20"/>
      </c:valAx>
      <c:spPr>
        <a:noFill/>
        <a:ln>
          <a:noFill/>
        </a:ln>
        <a:effectLst/>
      </c:spPr>
    </c:plotArea>
    <c:legend>
      <c:legendPos val="b"/>
      <c:layout>
        <c:manualLayout>
          <c:xMode val="edge"/>
          <c:yMode val="edge"/>
          <c:x val="0.57472628360397804"/>
          <c:y val="2.6289402113853998E-4"/>
          <c:w val="0.42013922374308899"/>
          <c:h val="0.25340812241710498"/>
        </c:manualLayout>
      </c:layout>
      <c:overlay val="0"/>
      <c:txPr>
        <a:bodyPr/>
        <a:lstStyle/>
        <a:p>
          <a:pPr>
            <a:defRPr sz="1200">
              <a:solidFill>
                <a:schemeClr val="bg2"/>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807102199893902E-2"/>
          <c:y val="5.0021677610236202E-2"/>
          <c:w val="0.93919297374102595"/>
          <c:h val="0.75908231593513198"/>
        </c:manualLayout>
      </c:layout>
      <c:barChart>
        <c:barDir val="col"/>
        <c:grouping val="clustered"/>
        <c:varyColors val="0"/>
        <c:ser>
          <c:idx val="0"/>
          <c:order val="0"/>
          <c:tx>
            <c:strRef>
              <c:f>Sheet1!$B$1</c:f>
              <c:strCache>
                <c:ptCount val="1"/>
                <c:pt idx="0">
                  <c:v>LTM1Q16</c:v>
                </c:pt>
              </c:strCache>
            </c:strRef>
          </c:tx>
          <c:spPr>
            <a:solidFill>
              <a:schemeClr val="accent1"/>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0DAB-4B52-804B-11B986D5B6E6}"/>
              </c:ext>
            </c:extLst>
          </c:dPt>
          <c:dPt>
            <c:idx val="2"/>
            <c:invertIfNegative val="0"/>
            <c:bubble3D val="0"/>
            <c:extLst xmlns:c16r2="http://schemas.microsoft.com/office/drawing/2015/06/chart">
              <c:ext xmlns:c16="http://schemas.microsoft.com/office/drawing/2014/chart" uri="{C3380CC4-5D6E-409C-BE32-E72D297353CC}">
                <c16:uniqueId val="{00000001-0DAB-4B52-804B-11B986D5B6E6}"/>
              </c:ext>
            </c:extLst>
          </c:dPt>
          <c:dPt>
            <c:idx val="3"/>
            <c:invertIfNegative val="0"/>
            <c:bubble3D val="0"/>
            <c:extLst xmlns:c16r2="http://schemas.microsoft.com/office/drawing/2015/06/chart">
              <c:ext xmlns:c16="http://schemas.microsoft.com/office/drawing/2014/chart" uri="{C3380CC4-5D6E-409C-BE32-E72D297353CC}">
                <c16:uniqueId val="{00000002-0DAB-4B52-804B-11B986D5B6E6}"/>
              </c:ext>
            </c:extLst>
          </c:dPt>
          <c:dPt>
            <c:idx val="5"/>
            <c:invertIfNegative val="0"/>
            <c:bubble3D val="0"/>
            <c:extLst xmlns:c16r2="http://schemas.microsoft.com/office/drawing/2015/06/chart">
              <c:ext xmlns:c16="http://schemas.microsoft.com/office/drawing/2014/chart" uri="{C3380CC4-5D6E-409C-BE32-E72D297353CC}">
                <c16:uniqueId val="{00000003-0DAB-4B52-804B-11B986D5B6E6}"/>
              </c:ext>
            </c:extLst>
          </c:dPt>
          <c:dPt>
            <c:idx val="7"/>
            <c:invertIfNegative val="0"/>
            <c:bubble3D val="0"/>
            <c:extLst xmlns:c16r2="http://schemas.microsoft.com/office/drawing/2015/06/chart">
              <c:ext xmlns:c16="http://schemas.microsoft.com/office/drawing/2014/chart" uri="{C3380CC4-5D6E-409C-BE32-E72D297353CC}">
                <c16:uniqueId val="{00000004-0DAB-4B52-804B-11B986D5B6E6}"/>
              </c:ext>
            </c:extLst>
          </c:dPt>
          <c:dPt>
            <c:idx val="8"/>
            <c:invertIfNegative val="0"/>
            <c:bubble3D val="0"/>
            <c:extLst xmlns:c16r2="http://schemas.microsoft.com/office/drawing/2015/06/chart">
              <c:ext xmlns:c16="http://schemas.microsoft.com/office/drawing/2014/chart" uri="{C3380CC4-5D6E-409C-BE32-E72D297353CC}">
                <c16:uniqueId val="{00000005-0DAB-4B52-804B-11B986D5B6E6}"/>
              </c:ext>
            </c:extLst>
          </c:dPt>
          <c:dPt>
            <c:idx val="10"/>
            <c:invertIfNegative val="0"/>
            <c:bubble3D val="0"/>
            <c:extLst xmlns:c16r2="http://schemas.microsoft.com/office/drawing/2015/06/chart">
              <c:ext xmlns:c16="http://schemas.microsoft.com/office/drawing/2014/chart" uri="{C3380CC4-5D6E-409C-BE32-E72D297353CC}">
                <c16:uniqueId val="{00000006-0DAB-4B52-804B-11B986D5B6E6}"/>
              </c:ext>
            </c:extLst>
          </c:dPt>
          <c:dLbls>
            <c:dLbl>
              <c:idx val="0"/>
              <c:layout>
                <c:manualLayout>
                  <c:x val="-3.3566419954939798E-3"/>
                  <c:y val="1.8235267847941199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0DAB-4B52-804B-11B986D5B6E6}"/>
                </c:ext>
                <c:ext xmlns:c15="http://schemas.microsoft.com/office/drawing/2012/chart" uri="{CE6537A1-D6FC-4f65-9D91-7224C49458BB}"/>
              </c:extLst>
            </c:dLbl>
            <c:dLbl>
              <c:idx val="1"/>
              <c:layout>
                <c:manualLayout>
                  <c:x val="-4.91939290423984E-3"/>
                  <c:y val="5.8244989659838597E-3"/>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0DAB-4B52-804B-11B986D5B6E6}"/>
                </c:ext>
                <c:ext xmlns:c15="http://schemas.microsoft.com/office/drawing/2012/chart" uri="{CE6537A1-D6FC-4f65-9D91-7224C49458BB}"/>
              </c:extLst>
            </c:dLbl>
            <c:dLbl>
              <c:idx val="2"/>
              <c:layout>
                <c:manualLayout>
                  <c:x val="8.4670296783994205E-4"/>
                  <c:y val="1.5143525548097199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0DAB-4B52-804B-11B986D5B6E6}"/>
                </c:ext>
                <c:ext xmlns:c15="http://schemas.microsoft.com/office/drawing/2012/chart" uri="{CE6537A1-D6FC-4f65-9D91-7224C49458BB}"/>
              </c:extLst>
            </c:dLbl>
            <c:dLbl>
              <c:idx val="3"/>
              <c:layout>
                <c:manualLayout>
                  <c:x val="-3.4922949276775801E-3"/>
                  <c:y val="-2.5006682545192001E-3"/>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bg2"/>
                      </a:solidFill>
                      <a:latin typeface="Arial" charset="0"/>
                      <a:ea typeface="Arial" charset="0"/>
                      <a:cs typeface="Arial" charset="0"/>
                    </a:defRPr>
                  </a:pPr>
                  <a:endParaRPr lang="en-US"/>
                </a:p>
              </c:txPr>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0DAB-4B52-804B-11B986D5B6E6}"/>
                </c:ext>
                <c:ext xmlns:c15="http://schemas.microsoft.com/office/drawing/2012/chart" uri="{CE6537A1-D6FC-4f65-9D91-7224C49458BB}">
                  <c15:layout>
                    <c:manualLayout>
                      <c:w val="0.0923527730259994"/>
                      <c:h val="0.132237794879774"/>
                    </c:manualLayout>
                  </c15:layout>
                </c:ext>
              </c:extLst>
            </c:dLbl>
            <c:dLbl>
              <c:idx val="4"/>
              <c:layout>
                <c:manualLayout>
                  <c:x val="-4.8970088027913104E-3"/>
                  <c:y val="1.55445932297714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0DAB-4B52-804B-11B986D5B6E6}"/>
                </c:ext>
                <c:ext xmlns:c15="http://schemas.microsoft.com/office/drawing/2012/chart" uri="{CE6537A1-D6FC-4f65-9D91-7224C49458BB}"/>
              </c:extLst>
            </c:dLbl>
            <c:dLbl>
              <c:idx val="5"/>
              <c:layout>
                <c:manualLayout>
                  <c:x val="3.67606354379762E-3"/>
                  <c:y val="-0.16133911230724299"/>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0DAB-4B52-804B-11B986D5B6E6}"/>
                </c:ext>
                <c:ext xmlns:c15="http://schemas.microsoft.com/office/drawing/2012/chart" uri="{CE6537A1-D6FC-4f65-9D91-7224C49458BB}"/>
              </c:extLst>
            </c:dLbl>
            <c:dLbl>
              <c:idx val="6"/>
              <c:layout>
                <c:manualLayout>
                  <c:x val="1.83803177189881E-3"/>
                  <c:y val="-0.15642107175654901"/>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0DAB-4B52-804B-11B986D5B6E6}"/>
                </c:ext>
                <c:ext xmlns:c15="http://schemas.microsoft.com/office/drawing/2012/chart" uri="{CE6537A1-D6FC-4f65-9D91-7224C49458BB}"/>
              </c:extLst>
            </c:dLbl>
            <c:dLbl>
              <c:idx val="7"/>
              <c:layout>
                <c:manualLayout>
                  <c:x val="0"/>
                  <c:y val="-0.129219653390727"/>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0DAB-4B52-804B-11B986D5B6E6}"/>
                </c:ext>
                <c:ext xmlns:c15="http://schemas.microsoft.com/office/drawing/2012/chart" uri="{CE6537A1-D6FC-4f65-9D91-7224C49458BB}"/>
              </c:extLst>
            </c:dLbl>
            <c:dLbl>
              <c:idx val="8"/>
              <c:layout>
                <c:manualLayout>
                  <c:x val="0"/>
                  <c:y val="-0.123751815257679"/>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0DAB-4B52-804B-11B986D5B6E6}"/>
                </c:ext>
                <c:ext xmlns:c15="http://schemas.microsoft.com/office/drawing/2012/chart" uri="{CE6537A1-D6FC-4f65-9D91-7224C49458BB}"/>
              </c:extLst>
            </c:dLbl>
            <c:dLbl>
              <c:idx val="9"/>
              <c:layout>
                <c:manualLayout>
                  <c:x val="1.83803177189881E-3"/>
                  <c:y val="-0.107622984380496"/>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A-0DAB-4B52-804B-11B986D5B6E6}"/>
                </c:ext>
                <c:ext xmlns:c15="http://schemas.microsoft.com/office/drawing/2012/chart" uri="{CE6537A1-D6FC-4f65-9D91-7224C49458BB}"/>
              </c:extLst>
            </c:dLbl>
            <c:dLbl>
              <c:idx val="10"/>
              <c:layout>
                <c:manualLayout>
                  <c:x val="0"/>
                  <c:y val="-0.20074414263221699"/>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2"/>
                      </a:solidFill>
                      <a:latin typeface="Arial" charset="0"/>
                      <a:ea typeface="Arial" charset="0"/>
                      <a:cs typeface="Arial" charset="0"/>
                    </a:defRPr>
                  </a:pPr>
                  <a:endParaRPr lang="en-US"/>
                </a:p>
              </c:txPr>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0DAB-4B52-804B-11B986D5B6E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2"/>
                    </a:solidFill>
                    <a:latin typeface="Arial" charset="0"/>
                    <a:ea typeface="Arial" charset="0"/>
                    <a:cs typeface="Arial" charset="0"/>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Sheet1!$A$2:$A$6</c:f>
              <c:strCache>
                <c:ptCount val="5"/>
                <c:pt idx="0">
                  <c:v>Item 1</c:v>
                </c:pt>
                <c:pt idx="1">
                  <c:v>Item 2</c:v>
                </c:pt>
                <c:pt idx="2">
                  <c:v>Item 3</c:v>
                </c:pt>
                <c:pt idx="3">
                  <c:v>Item 4</c:v>
                </c:pt>
                <c:pt idx="4">
                  <c:v>Item 5</c:v>
                </c:pt>
              </c:strCache>
            </c:strRef>
          </c:cat>
          <c:val>
            <c:numRef>
              <c:f>Sheet1!$B$2:$B$6</c:f>
              <c:numCache>
                <c:formatCode>0.0</c:formatCode>
                <c:ptCount val="5"/>
                <c:pt idx="0">
                  <c:v>74.507499999999993</c:v>
                </c:pt>
                <c:pt idx="1">
                  <c:v>29.215</c:v>
                </c:pt>
                <c:pt idx="2">
                  <c:v>48.272500000000001</c:v>
                </c:pt>
                <c:pt idx="3">
                  <c:v>54.707500000000003</c:v>
                </c:pt>
                <c:pt idx="4">
                  <c:v>45.797499999999999</c:v>
                </c:pt>
              </c:numCache>
            </c:numRef>
          </c:val>
          <c:extLst xmlns:c16r2="http://schemas.microsoft.com/office/drawing/2015/06/chart">
            <c:ext xmlns:c16="http://schemas.microsoft.com/office/drawing/2014/chart" uri="{C3380CC4-5D6E-409C-BE32-E72D297353CC}">
              <c16:uniqueId val="{0000000B-0DAB-4B52-804B-11B986D5B6E6}"/>
            </c:ext>
          </c:extLst>
        </c:ser>
        <c:ser>
          <c:idx val="1"/>
          <c:order val="1"/>
          <c:tx>
            <c:strRef>
              <c:f>Sheet1!$C$1</c:f>
              <c:strCache>
                <c:ptCount val="1"/>
                <c:pt idx="0">
                  <c:v>LTM1Q15</c:v>
                </c:pt>
              </c:strCache>
            </c:strRef>
          </c:tx>
          <c:spPr>
            <a:solidFill>
              <a:schemeClr val="accent2">
                <a:lumMod val="40000"/>
                <a:lumOff val="60000"/>
              </a:schemeClr>
            </a:solidFill>
          </c:spPr>
          <c:invertIfNegative val="0"/>
          <c:dLbls>
            <c:spPr>
              <a:noFill/>
              <a:ln>
                <a:noFill/>
              </a:ln>
              <a:effectLst/>
            </c:spPr>
            <c:txPr>
              <a:bodyPr wrap="square" lIns="38100" tIns="19050" rIns="38100" bIns="19050" anchor="ctr">
                <a:spAutoFit/>
              </a:bodyPr>
              <a:lstStyle/>
              <a:p>
                <a:pPr>
                  <a:defRPr sz="1200">
                    <a:solidFill>
                      <a:schemeClr val="tx1"/>
                    </a:solidFill>
                    <a:latin typeface="Arial" charset="0"/>
                    <a:ea typeface="Arial" charset="0"/>
                    <a:cs typeface="Arial" charset="0"/>
                  </a:defRPr>
                </a:pPr>
                <a:endParaRPr lang="en-US"/>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Sheet1!$A$2:$A$6</c:f>
              <c:strCache>
                <c:ptCount val="5"/>
                <c:pt idx="0">
                  <c:v>Item 1</c:v>
                </c:pt>
                <c:pt idx="1">
                  <c:v>Item 2</c:v>
                </c:pt>
                <c:pt idx="2">
                  <c:v>Item 3</c:v>
                </c:pt>
                <c:pt idx="3">
                  <c:v>Item 4</c:v>
                </c:pt>
                <c:pt idx="4">
                  <c:v>Item 5</c:v>
                </c:pt>
              </c:strCache>
            </c:strRef>
          </c:cat>
          <c:val>
            <c:numRef>
              <c:f>Sheet1!$C$2:$C$6</c:f>
              <c:numCache>
                <c:formatCode>0.0</c:formatCode>
                <c:ptCount val="5"/>
                <c:pt idx="0">
                  <c:v>32.432499999999997</c:v>
                </c:pt>
                <c:pt idx="1">
                  <c:v>39.115000000000002</c:v>
                </c:pt>
                <c:pt idx="2">
                  <c:v>64.112499999999983</c:v>
                </c:pt>
                <c:pt idx="3">
                  <c:v>51.984999999999999</c:v>
                </c:pt>
                <c:pt idx="4">
                  <c:v>66.34</c:v>
                </c:pt>
              </c:numCache>
            </c:numRef>
          </c:val>
          <c:extLst xmlns:c16r2="http://schemas.microsoft.com/office/drawing/2015/06/chart">
            <c:ext xmlns:c16="http://schemas.microsoft.com/office/drawing/2014/chart" uri="{C3380CC4-5D6E-409C-BE32-E72D297353CC}">
              <c16:uniqueId val="{0000000C-0DAB-4B52-804B-11B986D5B6E6}"/>
            </c:ext>
          </c:extLst>
        </c:ser>
        <c:dLbls>
          <c:showLegendKey val="0"/>
          <c:showVal val="0"/>
          <c:showCatName val="0"/>
          <c:showSerName val="0"/>
          <c:showPercent val="0"/>
          <c:showBubbleSize val="0"/>
        </c:dLbls>
        <c:gapWidth val="70"/>
        <c:axId val="132918272"/>
        <c:axId val="132940544"/>
      </c:barChart>
      <c:catAx>
        <c:axId val="132918272"/>
        <c:scaling>
          <c:orientation val="minMax"/>
        </c:scaling>
        <c:delete val="0"/>
        <c:axPos val="b"/>
        <c:numFmt formatCode="General" sourceLinked="1"/>
        <c:majorTickMark val="out"/>
        <c:minorTickMark val="none"/>
        <c:tickLblPos val="nextTo"/>
        <c:txPr>
          <a:bodyPr/>
          <a:lstStyle/>
          <a:p>
            <a:pPr>
              <a:defRPr sz="1200">
                <a:solidFill>
                  <a:schemeClr val="bg2"/>
                </a:solidFill>
                <a:latin typeface="Arial" charset="0"/>
                <a:ea typeface="Arial" charset="0"/>
                <a:cs typeface="Arial" charset="0"/>
              </a:defRPr>
            </a:pPr>
            <a:endParaRPr lang="en-US"/>
          </a:p>
        </c:txPr>
        <c:crossAx val="132940544"/>
        <c:crosses val="autoZero"/>
        <c:auto val="1"/>
        <c:lblAlgn val="ctr"/>
        <c:lblOffset val="100"/>
        <c:noMultiLvlLbl val="0"/>
      </c:catAx>
      <c:valAx>
        <c:axId val="132940544"/>
        <c:scaling>
          <c:orientation val="minMax"/>
          <c:max val="100"/>
          <c:min val="0"/>
        </c:scaling>
        <c:delete val="1"/>
        <c:axPos val="l"/>
        <c:numFmt formatCode="0" sourceLinked="0"/>
        <c:majorTickMark val="out"/>
        <c:minorTickMark val="none"/>
        <c:tickLblPos val="nextTo"/>
        <c:crossAx val="132918272"/>
        <c:crosses val="autoZero"/>
        <c:crossBetween val="between"/>
        <c:majorUnit val="20"/>
      </c:valAx>
      <c:spPr>
        <a:noFill/>
        <a:ln>
          <a:noFill/>
        </a:ln>
        <a:effectLst/>
      </c:spPr>
    </c:plotArea>
    <c:legend>
      <c:legendPos val="b"/>
      <c:layout>
        <c:manualLayout>
          <c:xMode val="edge"/>
          <c:yMode val="edge"/>
          <c:x val="0.574033056796312"/>
          <c:y val="7.61052131831656E-3"/>
          <c:w val="0.42295238194055901"/>
          <c:h val="0.12537359889566299"/>
        </c:manualLayout>
      </c:layout>
      <c:overlay val="0"/>
      <c:txPr>
        <a:bodyPr/>
        <a:lstStyle/>
        <a:p>
          <a:pPr>
            <a:defRPr sz="1200">
              <a:solidFill>
                <a:schemeClr val="bg2"/>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480729776444201E-2"/>
          <c:y val="4.56686557841939E-2"/>
          <c:w val="0.88215321711306405"/>
          <c:h val="0.87432351056146396"/>
        </c:manualLayout>
      </c:layout>
      <c:lineChart>
        <c:grouping val="stacked"/>
        <c:varyColors val="0"/>
        <c:ser>
          <c:idx val="0"/>
          <c:order val="0"/>
          <c:tx>
            <c:strRef>
              <c:f>Sheet1!$B$1</c:f>
              <c:strCache>
                <c:ptCount val="1"/>
                <c:pt idx="0">
                  <c:v>Column1</c:v>
                </c:pt>
              </c:strCache>
            </c:strRef>
          </c:tx>
          <c:spPr>
            <a:ln w="9525" cap="rnd">
              <a:solidFill>
                <a:schemeClr val="accent1"/>
              </a:solidFill>
              <a:round/>
            </a:ln>
            <a:effectLst/>
          </c:spPr>
          <c:marker>
            <c:symbol val="circle"/>
            <c:size val="5"/>
            <c:spPr>
              <a:solidFill>
                <a:schemeClr val="accent1"/>
              </a:solidFill>
              <a:ln w="9525">
                <a:solidFill>
                  <a:schemeClr val="accent1"/>
                </a:solidFill>
              </a:ln>
              <a:effectLst/>
            </c:spPr>
          </c:marker>
          <c:dPt>
            <c:idx val="0"/>
            <c:bubble3D val="0"/>
          </c:dPt>
          <c:dPt>
            <c:idx val="1"/>
            <c:bubble3D val="0"/>
          </c:dPt>
          <c:dPt>
            <c:idx val="2"/>
            <c:bubble3D val="0"/>
          </c:dPt>
          <c:dPt>
            <c:idx val="3"/>
            <c:bubble3D val="0"/>
          </c:dPt>
          <c:dPt>
            <c:idx val="4"/>
            <c:bubble3D val="0"/>
          </c:dPt>
          <c:dPt>
            <c:idx val="5"/>
            <c:marker>
              <c:spPr>
                <a:noFill/>
                <a:ln w="9525">
                  <a:noFill/>
                </a:ln>
                <a:effectLst/>
              </c:spPr>
            </c:marker>
            <c:bubble3D val="0"/>
            <c:spPr>
              <a:ln w="9525" cap="rnd">
                <a:noFill/>
                <a:round/>
              </a:ln>
              <a:effectLst/>
            </c:spPr>
          </c:dPt>
          <c:dPt>
            <c:idx val="6"/>
            <c:marker>
              <c:spPr>
                <a:noFill/>
                <a:ln w="9525">
                  <a:noFill/>
                </a:ln>
                <a:effectLst/>
              </c:spPr>
            </c:marker>
            <c:bubble3D val="0"/>
            <c:spPr>
              <a:ln w="9525" cap="rnd">
                <a:noFill/>
                <a:round/>
              </a:ln>
              <a:effectLst/>
            </c:spPr>
          </c:dPt>
          <c:dPt>
            <c:idx val="7"/>
            <c:marker>
              <c:spPr>
                <a:noFill/>
                <a:ln w="9525">
                  <a:noFill/>
                </a:ln>
                <a:effectLst/>
              </c:spPr>
            </c:marker>
            <c:bubble3D val="0"/>
            <c:spPr>
              <a:ln w="9525" cap="rnd">
                <a:noFill/>
                <a:round/>
              </a:ln>
              <a:effectLst/>
            </c:spPr>
          </c:dPt>
          <c:dPt>
            <c:idx val="8"/>
            <c:marker>
              <c:spPr>
                <a:noFill/>
                <a:ln w="9525">
                  <a:noFill/>
                </a:ln>
                <a:effectLst/>
              </c:spPr>
            </c:marker>
            <c:bubble3D val="0"/>
            <c:spPr>
              <a:ln w="9525" cap="rnd">
                <a:noFill/>
                <a:round/>
              </a:ln>
              <a:effectLst/>
            </c:spPr>
          </c:dPt>
          <c:dPt>
            <c:idx val="9"/>
            <c:marker>
              <c:spPr>
                <a:noFill/>
                <a:ln w="9525">
                  <a:noFill/>
                </a:ln>
                <a:effectLst/>
              </c:spPr>
            </c:marker>
            <c:bubble3D val="0"/>
            <c:spPr>
              <a:ln w="9525" cap="rnd">
                <a:noFill/>
                <a:round/>
              </a:ln>
              <a:effectLst/>
            </c:spPr>
          </c:dPt>
          <c:dPt>
            <c:idx val="10"/>
            <c:marker>
              <c:spPr>
                <a:noFill/>
                <a:ln w="9525">
                  <a:noFill/>
                </a:ln>
                <a:effectLst/>
              </c:spPr>
            </c:marker>
            <c:bubble3D val="0"/>
            <c:spPr>
              <a:ln w="9525" cap="rnd">
                <a:noFill/>
                <a:round/>
              </a:ln>
              <a:effectLst/>
            </c:spPr>
          </c:dPt>
          <c:dPt>
            <c:idx val="11"/>
            <c:marker>
              <c:spPr>
                <a:noFill/>
                <a:ln w="9525">
                  <a:noFill/>
                </a:ln>
                <a:effectLst/>
              </c:spPr>
            </c:marker>
            <c:bubble3D val="0"/>
            <c:spPr>
              <a:ln w="9525" cap="rnd">
                <a:noFill/>
                <a:round/>
              </a:ln>
              <a:effectLst/>
            </c:spPr>
          </c:dPt>
          <c:cat>
            <c:strRef>
              <c:f>Sheet1!$A$2:$A$13</c:f>
              <c:strCache>
                <c:ptCount val="12"/>
                <c:pt idx="0">
                  <c:v>1Q</c:v>
                </c:pt>
                <c:pt idx="1">
                  <c:v>2Q</c:v>
                </c:pt>
                <c:pt idx="2">
                  <c:v>3Q</c:v>
                </c:pt>
                <c:pt idx="3">
                  <c:v>4Q</c:v>
                </c:pt>
                <c:pt idx="4">
                  <c:v>1Q</c:v>
                </c:pt>
                <c:pt idx="5">
                  <c:v>2Q</c:v>
                </c:pt>
                <c:pt idx="6">
                  <c:v>3Q</c:v>
                </c:pt>
                <c:pt idx="7">
                  <c:v>4Q</c:v>
                </c:pt>
                <c:pt idx="8">
                  <c:v>1Q</c:v>
                </c:pt>
                <c:pt idx="9">
                  <c:v>2Q</c:v>
                </c:pt>
                <c:pt idx="10">
                  <c:v>3Q</c:v>
                </c:pt>
                <c:pt idx="11">
                  <c:v>4Q</c:v>
                </c:pt>
              </c:strCache>
            </c:strRef>
          </c:cat>
          <c:val>
            <c:numRef>
              <c:f>Sheet1!$B$2:$B$13</c:f>
              <c:numCache>
                <c:formatCode>General</c:formatCode>
                <c:ptCount val="12"/>
                <c:pt idx="0">
                  <c:v>4.4999999999999998E-2</c:v>
                </c:pt>
                <c:pt idx="1">
                  <c:v>4.5600000000000002E-2</c:v>
                </c:pt>
                <c:pt idx="2">
                  <c:v>4.8000000000000001E-2</c:v>
                </c:pt>
                <c:pt idx="3">
                  <c:v>4.9000000000000002E-2</c:v>
                </c:pt>
                <c:pt idx="4">
                  <c:v>5.0999999999999997E-2</c:v>
                </c:pt>
                <c:pt idx="7">
                  <c:v>5.5E-2</c:v>
                </c:pt>
                <c:pt idx="11">
                  <c:v>0.06</c:v>
                </c:pt>
              </c:numCache>
            </c:numRef>
          </c:val>
          <c:smooth val="0"/>
        </c:ser>
        <c:dLbls>
          <c:showLegendKey val="0"/>
          <c:showVal val="0"/>
          <c:showCatName val="0"/>
          <c:showSerName val="0"/>
          <c:showPercent val="0"/>
          <c:showBubbleSize val="0"/>
        </c:dLbls>
        <c:marker val="1"/>
        <c:smooth val="0"/>
        <c:axId val="124396672"/>
        <c:axId val="124398208"/>
      </c:lineChart>
      <c:catAx>
        <c:axId val="124396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charset="0"/>
                <a:ea typeface="Arial" charset="0"/>
                <a:cs typeface="Arial" charset="0"/>
              </a:defRPr>
            </a:pPr>
            <a:endParaRPr lang="en-US"/>
          </a:p>
        </c:txPr>
        <c:crossAx val="124398208"/>
        <c:crossesAt val="0"/>
        <c:auto val="1"/>
        <c:lblAlgn val="ctr"/>
        <c:lblOffset val="100"/>
        <c:noMultiLvlLbl val="0"/>
      </c:catAx>
      <c:valAx>
        <c:axId val="124398208"/>
        <c:scaling>
          <c:orientation val="minMax"/>
          <c:max val="0.04"/>
          <c:min val="0"/>
        </c:scaling>
        <c:delete val="1"/>
        <c:axPos val="l"/>
        <c:majorGridlines>
          <c:spPr>
            <a:ln w="19050" cap="flat" cmpd="sng" algn="ctr">
              <a:solidFill>
                <a:schemeClr val="bg1">
                  <a:lumMod val="75000"/>
                </a:schemeClr>
              </a:solidFill>
              <a:round/>
            </a:ln>
            <a:effectLst/>
          </c:spPr>
        </c:majorGridlines>
        <c:numFmt formatCode="0%" sourceLinked="0"/>
        <c:majorTickMark val="none"/>
        <c:minorTickMark val="none"/>
        <c:tickLblPos val="nextTo"/>
        <c:crossAx val="124396672"/>
        <c:crosses val="autoZero"/>
        <c:crossBetween val="between"/>
        <c:majorUnit val="0.01"/>
        <c:minorUnit val="0.01"/>
      </c:valAx>
      <c:spPr>
        <a:noFill/>
        <a:ln w="19050">
          <a:solidFill>
            <a:schemeClr val="bg1">
              <a:lumMod val="75000"/>
            </a:schemeClr>
          </a:solid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898490658831499"/>
          <c:y val="0.121288952848927"/>
          <c:w val="0.85493024259558403"/>
          <c:h val="0.73018642648821097"/>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5</c:v>
                </c:pt>
                <c:pt idx="1">
                  <c:v>2.5</c:v>
                </c:pt>
                <c:pt idx="2">
                  <c:v>3.5</c:v>
                </c:pt>
                <c:pt idx="3">
                  <c:v>4.5</c:v>
                </c:pt>
              </c:numCache>
            </c:numRef>
          </c:val>
        </c:ser>
        <c:ser>
          <c:idx val="1"/>
          <c:order val="1"/>
          <c:tx>
            <c:strRef>
              <c:f>Sheet1!$C$1</c:f>
              <c:strCache>
                <c:ptCount val="1"/>
                <c:pt idx="0">
                  <c:v>Series 2</c:v>
                </c:pt>
              </c:strCache>
            </c:strRef>
          </c:tx>
          <c:spPr>
            <a:solidFill>
              <a:schemeClr val="tx1">
                <a:lumMod val="60000"/>
                <a:lumOff val="40000"/>
              </a:scheme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2">
                <a:lumMod val="60000"/>
                <a:lumOff val="40000"/>
              </a:scheme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5</c:v>
                </c:pt>
                <c:pt idx="3">
                  <c:v>5</c:v>
                </c:pt>
              </c:numCache>
            </c:numRef>
          </c:val>
        </c:ser>
        <c:ser>
          <c:idx val="3"/>
          <c:order val="3"/>
          <c:tx>
            <c:strRef>
              <c:f>Sheet1!$E$1</c:f>
              <c:strCache>
                <c:ptCount val="1"/>
                <c:pt idx="0">
                  <c:v>Series 4</c:v>
                </c:pt>
              </c:strCache>
            </c:strRef>
          </c:tx>
          <c:spPr>
            <a:solidFill>
              <a:schemeClr val="tx1"/>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3</c:v>
                </c:pt>
                <c:pt idx="1">
                  <c:v>5</c:v>
                </c:pt>
                <c:pt idx="2">
                  <c:v>2</c:v>
                </c:pt>
                <c:pt idx="3">
                  <c:v>3</c:v>
                </c:pt>
              </c:numCache>
            </c:numRef>
          </c:val>
        </c:ser>
        <c:ser>
          <c:idx val="4"/>
          <c:order val="4"/>
          <c:tx>
            <c:strRef>
              <c:f>Sheet1!$F$1</c:f>
              <c:strCache>
                <c:ptCount val="1"/>
                <c:pt idx="0">
                  <c:v>Series 5</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#,##0.0</c:formatCode>
                <c:ptCount val="4"/>
                <c:pt idx="0">
                  <c:v>4</c:v>
                </c:pt>
                <c:pt idx="1">
                  <c:v>3.4</c:v>
                </c:pt>
                <c:pt idx="2">
                  <c:v>3.5</c:v>
                </c:pt>
                <c:pt idx="3">
                  <c:v>5.2</c:v>
                </c:pt>
              </c:numCache>
            </c:numRef>
          </c:val>
        </c:ser>
        <c:ser>
          <c:idx val="5"/>
          <c:order val="5"/>
          <c:tx>
            <c:strRef>
              <c:f>Sheet1!$G$1</c:f>
              <c:strCache>
                <c:ptCount val="1"/>
                <c:pt idx="0">
                  <c:v>Series 6</c:v>
                </c:pt>
              </c:strCache>
            </c:strRef>
          </c:tx>
          <c:spPr>
            <a:solidFill>
              <a:schemeClr val="accent1">
                <a:lumMod val="60000"/>
                <a:lumOff val="40000"/>
              </a:scheme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#,##0.0</c:formatCode>
                <c:ptCount val="4"/>
                <c:pt idx="0">
                  <c:v>3.5</c:v>
                </c:pt>
                <c:pt idx="1">
                  <c:v>3</c:v>
                </c:pt>
                <c:pt idx="2">
                  <c:v>2.5</c:v>
                </c:pt>
                <c:pt idx="3">
                  <c:v>3.6</c:v>
                </c:pt>
              </c:numCache>
            </c:numRef>
          </c:val>
        </c:ser>
        <c:dLbls>
          <c:showLegendKey val="0"/>
          <c:showVal val="0"/>
          <c:showCatName val="0"/>
          <c:showSerName val="0"/>
          <c:showPercent val="0"/>
          <c:showBubbleSize val="0"/>
        </c:dLbls>
        <c:gapWidth val="70"/>
        <c:axId val="95754112"/>
        <c:axId val="95756288"/>
      </c:barChart>
      <c:catAx>
        <c:axId val="95754112"/>
        <c:scaling>
          <c:orientation val="minMax"/>
        </c:scaling>
        <c:delete val="0"/>
        <c:axPos val="b"/>
        <c:title>
          <c:layout/>
          <c:overlay val="0"/>
          <c:txPr>
            <a:bodyPr/>
            <a:lstStyle/>
            <a:p>
              <a:pPr>
                <a:defRPr>
                  <a:solidFill>
                    <a:schemeClr val="bg2"/>
                  </a:solidFill>
                </a:defRPr>
              </a:pPr>
              <a:endParaRPr lang="en-US"/>
            </a:p>
          </c:txPr>
        </c:title>
        <c:numFmt formatCode="General" sourceLinked="0"/>
        <c:majorTickMark val="none"/>
        <c:minorTickMark val="none"/>
        <c:tickLblPos val="nextTo"/>
        <c:spPr>
          <a:ln w="19050">
            <a:solidFill>
              <a:schemeClr val="tx1"/>
            </a:solidFill>
          </a:ln>
        </c:spPr>
        <c:txPr>
          <a:bodyPr/>
          <a:lstStyle/>
          <a:p>
            <a:pPr>
              <a:defRPr>
                <a:solidFill>
                  <a:schemeClr val="bg2"/>
                </a:solidFill>
              </a:defRPr>
            </a:pPr>
            <a:endParaRPr lang="en-US"/>
          </a:p>
        </c:txPr>
        <c:crossAx val="95756288"/>
        <c:crosses val="autoZero"/>
        <c:auto val="1"/>
        <c:lblAlgn val="ctr"/>
        <c:lblOffset val="100"/>
        <c:noMultiLvlLbl val="0"/>
      </c:catAx>
      <c:valAx>
        <c:axId val="95756288"/>
        <c:scaling>
          <c:orientation val="minMax"/>
        </c:scaling>
        <c:delete val="0"/>
        <c:axPos val="l"/>
        <c:majorGridlines/>
        <c:title>
          <c:layout>
            <c:manualLayout>
              <c:xMode val="edge"/>
              <c:yMode val="edge"/>
              <c:x val="2.5566938346068499E-3"/>
              <c:y val="0.36573079511690598"/>
            </c:manualLayout>
          </c:layout>
          <c:overlay val="0"/>
          <c:txPr>
            <a:bodyPr rot="-5400000" vert="horz"/>
            <a:lstStyle/>
            <a:p>
              <a:pPr>
                <a:defRPr>
                  <a:solidFill>
                    <a:schemeClr val="bg2"/>
                  </a:solidFill>
                </a:defRPr>
              </a:pPr>
              <a:endParaRPr lang="en-US"/>
            </a:p>
          </c:txPr>
        </c:title>
        <c:numFmt formatCode="#,##0.0" sourceLinked="1"/>
        <c:majorTickMark val="out"/>
        <c:minorTickMark val="none"/>
        <c:tickLblPos val="nextTo"/>
        <c:spPr>
          <a:ln>
            <a:noFill/>
          </a:ln>
        </c:spPr>
        <c:txPr>
          <a:bodyPr/>
          <a:lstStyle/>
          <a:p>
            <a:pPr>
              <a:defRPr>
                <a:solidFill>
                  <a:schemeClr val="bg2"/>
                </a:solidFill>
              </a:defRPr>
            </a:pPr>
            <a:endParaRPr lang="en-US"/>
          </a:p>
        </c:txPr>
        <c:crossAx val="95754112"/>
        <c:crosses val="autoZero"/>
        <c:crossBetween val="between"/>
      </c:valAx>
    </c:plotArea>
    <c:legend>
      <c:legendPos val="t"/>
      <c:layout>
        <c:manualLayout>
          <c:xMode val="edge"/>
          <c:yMode val="edge"/>
          <c:x val="0.10393482623107"/>
          <c:y val="1.79372197309417E-2"/>
          <c:w val="0.87840319844812098"/>
          <c:h val="6.4226074879653497E-2"/>
        </c:manualLayout>
      </c:layout>
      <c:overlay val="0"/>
      <c:txPr>
        <a:bodyPr/>
        <a:lstStyle/>
        <a:p>
          <a:pPr>
            <a:defRPr>
              <a:solidFill>
                <a:schemeClr val="bg2"/>
              </a:solidFill>
            </a:defRPr>
          </a:pPr>
          <a:endParaRPr lang="en-US"/>
        </a:p>
      </c:txPr>
    </c:legend>
    <c:plotVisOnly val="1"/>
    <c:dispBlanksAs val="gap"/>
    <c:showDLblsOverMax val="0"/>
  </c:chart>
  <c:txPr>
    <a:bodyPr/>
    <a:lstStyle/>
    <a:p>
      <a:pPr>
        <a:defRPr sz="1600" baseline="0">
          <a:solidFill>
            <a:schemeClr val="bg2"/>
          </a:solidFill>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632009266812004E-2"/>
          <c:y val="0.14709756066879001"/>
          <c:w val="0.86885874813305297"/>
          <c:h val="0.68062142385661295"/>
        </c:manualLayout>
      </c:layout>
      <c:lineChart>
        <c:grouping val="standard"/>
        <c:varyColors val="0"/>
        <c:ser>
          <c:idx val="0"/>
          <c:order val="0"/>
          <c:tx>
            <c:strRef>
              <c:f>Sheet1!$B$1</c:f>
              <c:strCache>
                <c:ptCount val="1"/>
                <c:pt idx="0">
                  <c:v>Item 1</c:v>
                </c:pt>
              </c:strCache>
            </c:strRef>
          </c:tx>
          <c:spPr>
            <a:ln>
              <a:solidFill>
                <a:schemeClr val="accent1"/>
              </a:solidFill>
            </a:ln>
          </c:spPr>
          <c:marker>
            <c:symbol val="none"/>
          </c:marker>
          <c:dLbls>
            <c:dLbl>
              <c:idx val="0"/>
              <c:layout>
                <c:manualLayout>
                  <c:x val="-1.14293525809274E-2"/>
                  <c:y val="-3.6172348423263001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3.00021700107218E-2"/>
                  <c:y val="3.6172348423263001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3.00021700107218E-2"/>
                  <c:y val="-4.2201073160473501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3.2859519535552502E-2"/>
                  <c:y val="-3.6172348423263001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0">
                    <a:solidFill>
                      <a:schemeClr val="bg2"/>
                    </a:solidFill>
                    <a:latin typeface="Arial" charset="0"/>
                    <a:ea typeface="Arial" charset="0"/>
                    <a:cs typeface="Arial"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trendline>
            <c:spPr>
              <a:ln w="25400">
                <a:solidFill>
                  <a:schemeClr val="accent3"/>
                </a:solidFill>
                <a:prstDash val="sysDash"/>
              </a:ln>
            </c:spPr>
            <c:trendlineType val="linear"/>
            <c:dispRSqr val="0"/>
            <c:dispEq val="0"/>
          </c:trendline>
          <c:cat>
            <c:strRef>
              <c:f>Sheet1!$A$2:$A$5</c:f>
              <c:strCache>
                <c:ptCount val="4"/>
                <c:pt idx="0">
                  <c:v>FY14</c:v>
                </c:pt>
                <c:pt idx="1">
                  <c:v>LTM1Q15</c:v>
                </c:pt>
                <c:pt idx="2">
                  <c:v>FY15</c:v>
                </c:pt>
                <c:pt idx="3">
                  <c:v>LTM1Q16</c:v>
                </c:pt>
              </c:strCache>
            </c:strRef>
          </c:cat>
          <c:val>
            <c:numRef>
              <c:f>Sheet1!$B$2:$B$5</c:f>
              <c:numCache>
                <c:formatCode>0.00</c:formatCode>
                <c:ptCount val="4"/>
                <c:pt idx="0">
                  <c:v>47.963124999999998</c:v>
                </c:pt>
                <c:pt idx="1">
                  <c:v>44.12</c:v>
                </c:pt>
                <c:pt idx="2">
                  <c:v>61.977812499999999</c:v>
                </c:pt>
                <c:pt idx="3">
                  <c:v>72.775000000000006</c:v>
                </c:pt>
              </c:numCache>
            </c:numRef>
          </c:val>
          <c:smooth val="0"/>
        </c:ser>
        <c:ser>
          <c:idx val="1"/>
          <c:order val="1"/>
          <c:tx>
            <c:strRef>
              <c:f>Sheet1!$C$1</c:f>
              <c:strCache>
                <c:ptCount val="1"/>
                <c:pt idx="0">
                  <c:v>Item 2</c:v>
                </c:pt>
              </c:strCache>
            </c:strRef>
          </c:tx>
          <c:spPr>
            <a:ln>
              <a:solidFill>
                <a:schemeClr val="tx1"/>
              </a:solidFill>
            </a:ln>
          </c:spPr>
          <c:marker>
            <c:symbol val="none"/>
          </c:marker>
          <c:cat>
            <c:strRef>
              <c:f>Sheet1!$A$2:$A$5</c:f>
              <c:strCache>
                <c:ptCount val="4"/>
                <c:pt idx="0">
                  <c:v>FY14</c:v>
                </c:pt>
                <c:pt idx="1">
                  <c:v>LTM1Q15</c:v>
                </c:pt>
                <c:pt idx="2">
                  <c:v>FY15</c:v>
                </c:pt>
                <c:pt idx="3">
                  <c:v>LTM1Q16</c:v>
                </c:pt>
              </c:strCache>
            </c:strRef>
          </c:cat>
          <c:val>
            <c:numRef>
              <c:f>Sheet1!$C$2:$C$5</c:f>
              <c:numCache>
                <c:formatCode>0.00</c:formatCode>
                <c:ptCount val="4"/>
                <c:pt idx="0">
                  <c:v>58.373593749999998</c:v>
                </c:pt>
                <c:pt idx="1">
                  <c:v>55.32</c:v>
                </c:pt>
                <c:pt idx="2">
                  <c:v>39.424374999999998</c:v>
                </c:pt>
                <c:pt idx="3">
                  <c:v>41.651874999999997</c:v>
                </c:pt>
              </c:numCache>
            </c:numRef>
          </c:val>
          <c:smooth val="0"/>
        </c:ser>
        <c:ser>
          <c:idx val="2"/>
          <c:order val="2"/>
          <c:tx>
            <c:strRef>
              <c:f>Sheet1!$D$1</c:f>
              <c:strCache>
                <c:ptCount val="1"/>
                <c:pt idx="0">
                  <c:v>Item 3</c:v>
                </c:pt>
              </c:strCache>
            </c:strRef>
          </c:tx>
          <c:spPr>
            <a:ln>
              <a:solidFill>
                <a:schemeClr val="accent2"/>
              </a:solidFill>
            </a:ln>
          </c:spPr>
          <c:marker>
            <c:symbol val="none"/>
          </c:marker>
          <c:cat>
            <c:strRef>
              <c:f>Sheet1!$A$2:$A$5</c:f>
              <c:strCache>
                <c:ptCount val="4"/>
                <c:pt idx="0">
                  <c:v>FY14</c:v>
                </c:pt>
                <c:pt idx="1">
                  <c:v>LTM1Q15</c:v>
                </c:pt>
                <c:pt idx="2">
                  <c:v>FY15</c:v>
                </c:pt>
                <c:pt idx="3">
                  <c:v>LTM1Q16</c:v>
                </c:pt>
              </c:strCache>
            </c:strRef>
          </c:cat>
          <c:val>
            <c:numRef>
              <c:f>Sheet1!$D$2:$D$5</c:f>
              <c:numCache>
                <c:formatCode>0.00</c:formatCode>
                <c:ptCount val="4"/>
                <c:pt idx="0">
                  <c:v>64.994218750000002</c:v>
                </c:pt>
                <c:pt idx="1">
                  <c:v>66.319999999999993</c:v>
                </c:pt>
                <c:pt idx="2">
                  <c:v>54.537343750000012</c:v>
                </c:pt>
                <c:pt idx="3">
                  <c:v>57.662031250000013</c:v>
                </c:pt>
              </c:numCache>
            </c:numRef>
          </c:val>
          <c:smooth val="0"/>
        </c:ser>
        <c:ser>
          <c:idx val="3"/>
          <c:order val="3"/>
          <c:tx>
            <c:strRef>
              <c:f>Sheet1!$E$1</c:f>
              <c:strCache>
                <c:ptCount val="1"/>
                <c:pt idx="0">
                  <c:v>Item 4</c:v>
                </c:pt>
              </c:strCache>
            </c:strRef>
          </c:tx>
          <c:spPr>
            <a:ln>
              <a:solidFill>
                <a:schemeClr val="accent4"/>
              </a:solidFill>
            </a:ln>
          </c:spPr>
          <c:marker>
            <c:symbol val="none"/>
          </c:marker>
          <c:cat>
            <c:strRef>
              <c:f>Sheet1!$A$2:$A$5</c:f>
              <c:strCache>
                <c:ptCount val="4"/>
                <c:pt idx="0">
                  <c:v>FY14</c:v>
                </c:pt>
                <c:pt idx="1">
                  <c:v>LTM1Q15</c:v>
                </c:pt>
                <c:pt idx="2">
                  <c:v>FY15</c:v>
                </c:pt>
                <c:pt idx="3">
                  <c:v>LTM1Q16</c:v>
                </c:pt>
              </c:strCache>
            </c:strRef>
          </c:cat>
          <c:val>
            <c:numRef>
              <c:f>Sheet1!$E$2:$E$5</c:f>
              <c:numCache>
                <c:formatCode>0.00</c:formatCode>
                <c:ptCount val="4"/>
                <c:pt idx="0">
                  <c:v>55.821250000000013</c:v>
                </c:pt>
                <c:pt idx="1">
                  <c:v>51.47</c:v>
                </c:pt>
                <c:pt idx="2">
                  <c:v>49.618281250000003</c:v>
                </c:pt>
                <c:pt idx="3">
                  <c:v>45.936718750000011</c:v>
                </c:pt>
              </c:numCache>
            </c:numRef>
          </c:val>
          <c:smooth val="0"/>
        </c:ser>
        <c:ser>
          <c:idx val="4"/>
          <c:order val="4"/>
          <c:tx>
            <c:strRef>
              <c:f>Sheet1!$F$1</c:f>
              <c:strCache>
                <c:ptCount val="1"/>
                <c:pt idx="0">
                  <c:v>Item 5</c:v>
                </c:pt>
              </c:strCache>
            </c:strRef>
          </c:tx>
          <c:spPr>
            <a:ln>
              <a:solidFill>
                <a:schemeClr val="accent5"/>
              </a:solidFill>
            </a:ln>
          </c:spPr>
          <c:marker>
            <c:symbol val="none"/>
          </c:marker>
          <c:cat>
            <c:strRef>
              <c:f>Sheet1!$A$2:$A$5</c:f>
              <c:strCache>
                <c:ptCount val="4"/>
                <c:pt idx="0">
                  <c:v>FY14</c:v>
                </c:pt>
                <c:pt idx="1">
                  <c:v>LTM1Q15</c:v>
                </c:pt>
                <c:pt idx="2">
                  <c:v>FY15</c:v>
                </c:pt>
                <c:pt idx="3">
                  <c:v>LTM1Q16</c:v>
                </c:pt>
              </c:strCache>
            </c:strRef>
          </c:cat>
          <c:val>
            <c:numRef>
              <c:f>Sheet1!$F$2:$F$5</c:f>
              <c:numCache>
                <c:formatCode>0.00</c:formatCode>
                <c:ptCount val="4"/>
                <c:pt idx="0">
                  <c:v>33.468906250000003</c:v>
                </c:pt>
                <c:pt idx="1">
                  <c:v>43.89</c:v>
                </c:pt>
                <c:pt idx="2">
                  <c:v>50.035937500000003</c:v>
                </c:pt>
                <c:pt idx="3">
                  <c:v>42.487187499999209</c:v>
                </c:pt>
              </c:numCache>
            </c:numRef>
          </c:val>
          <c:smooth val="0"/>
        </c:ser>
        <c:dLbls>
          <c:showLegendKey val="0"/>
          <c:showVal val="0"/>
          <c:showCatName val="0"/>
          <c:showSerName val="0"/>
          <c:showPercent val="0"/>
          <c:showBubbleSize val="0"/>
        </c:dLbls>
        <c:marker val="1"/>
        <c:smooth val="0"/>
        <c:axId val="133094784"/>
        <c:axId val="133366912"/>
      </c:lineChart>
      <c:catAx>
        <c:axId val="133094784"/>
        <c:scaling>
          <c:orientation val="minMax"/>
        </c:scaling>
        <c:delete val="0"/>
        <c:axPos val="b"/>
        <c:numFmt formatCode="General" sourceLinked="0"/>
        <c:majorTickMark val="out"/>
        <c:minorTickMark val="none"/>
        <c:tickLblPos val="nextTo"/>
        <c:spPr>
          <a:ln w="19050"/>
        </c:spPr>
        <c:txPr>
          <a:bodyPr/>
          <a:lstStyle/>
          <a:p>
            <a:pPr>
              <a:defRPr sz="1200">
                <a:solidFill>
                  <a:schemeClr val="bg2"/>
                </a:solidFill>
                <a:latin typeface="Arial" charset="0"/>
                <a:ea typeface="Arial" charset="0"/>
                <a:cs typeface="Arial" charset="0"/>
              </a:defRPr>
            </a:pPr>
            <a:endParaRPr lang="en-US"/>
          </a:p>
        </c:txPr>
        <c:crossAx val="133366912"/>
        <c:crossesAt val="20"/>
        <c:auto val="1"/>
        <c:lblAlgn val="ctr"/>
        <c:lblOffset val="100"/>
        <c:noMultiLvlLbl val="0"/>
      </c:catAx>
      <c:valAx>
        <c:axId val="133366912"/>
        <c:scaling>
          <c:orientation val="minMax"/>
          <c:max val="80"/>
          <c:min val="20"/>
        </c:scaling>
        <c:delete val="0"/>
        <c:axPos val="l"/>
        <c:numFmt formatCode="0.0" sourceLinked="0"/>
        <c:majorTickMark val="out"/>
        <c:minorTickMark val="none"/>
        <c:tickLblPos val="nextTo"/>
        <c:spPr>
          <a:ln w="19050"/>
        </c:spPr>
        <c:txPr>
          <a:bodyPr/>
          <a:lstStyle/>
          <a:p>
            <a:pPr>
              <a:defRPr sz="1200">
                <a:solidFill>
                  <a:schemeClr val="bg2"/>
                </a:solidFill>
                <a:latin typeface="Arial" charset="0"/>
                <a:ea typeface="Arial" charset="0"/>
                <a:cs typeface="Arial" charset="0"/>
              </a:defRPr>
            </a:pPr>
            <a:endParaRPr lang="en-US"/>
          </a:p>
        </c:txPr>
        <c:crossAx val="133094784"/>
        <c:crosses val="autoZero"/>
        <c:crossBetween val="between"/>
        <c:majorUnit val="20"/>
        <c:minorUnit val="4"/>
      </c:valAx>
    </c:plotArea>
    <c:legend>
      <c:legendPos val="b"/>
      <c:layout>
        <c:manualLayout>
          <c:xMode val="edge"/>
          <c:yMode val="edge"/>
          <c:x val="0.15176913245806201"/>
          <c:y val="0.93047907237389105"/>
          <c:w val="0.75646607510532005"/>
          <c:h val="5.1434753414477397E-2"/>
        </c:manualLayout>
      </c:layout>
      <c:overlay val="0"/>
      <c:txPr>
        <a:bodyPr/>
        <a:lstStyle/>
        <a:p>
          <a:pPr>
            <a:defRPr sz="1200" b="0">
              <a:solidFill>
                <a:schemeClr val="bg2"/>
              </a:solidFill>
              <a:latin typeface="Arial" charset="0"/>
              <a:ea typeface="Arial" charset="0"/>
              <a:cs typeface="Arial"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
          <c:y val="0.121288952848927"/>
          <c:w val="1"/>
          <c:h val="0.77740857392825902"/>
        </c:manualLayout>
      </c:layout>
      <c:barChart>
        <c:barDir val="col"/>
        <c:grouping val="clustered"/>
        <c:varyColors val="0"/>
        <c:ser>
          <c:idx val="0"/>
          <c:order val="0"/>
          <c:tx>
            <c:strRef>
              <c:f>Sheet1!$B$1</c:f>
              <c:strCache>
                <c:ptCount val="1"/>
                <c:pt idx="0">
                  <c:v>Series 1</c:v>
                </c:pt>
              </c:strCache>
            </c:strRef>
          </c:tx>
          <c:spPr>
            <a:solidFill>
              <a:srgbClr val="A29060"/>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5</c:v>
                </c:pt>
                <c:pt idx="1">
                  <c:v>2.5</c:v>
                </c:pt>
                <c:pt idx="2">
                  <c:v>3.5</c:v>
                </c:pt>
                <c:pt idx="3">
                  <c:v>4.5</c:v>
                </c:pt>
              </c:numCache>
            </c:numRef>
          </c:val>
        </c:ser>
        <c:ser>
          <c:idx val="1"/>
          <c:order val="1"/>
          <c:tx>
            <c:strRef>
              <c:f>Sheet1!$C$1</c:f>
              <c:strCache>
                <c:ptCount val="1"/>
                <c:pt idx="0">
                  <c:v>Series 2</c:v>
                </c:pt>
              </c:strCache>
            </c:strRef>
          </c:tx>
          <c:spPr>
            <a:solidFill>
              <a:srgbClr val="A7A8AC"/>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rgbClr val="A29060">
                <a:lumMod val="60000"/>
                <a:lumOff val="40000"/>
              </a:srgb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5</c:v>
                </c:pt>
                <c:pt idx="3">
                  <c:v>5</c:v>
                </c:pt>
              </c:numCache>
            </c:numRef>
          </c:val>
        </c:ser>
        <c:ser>
          <c:idx val="3"/>
          <c:order val="3"/>
          <c:tx>
            <c:strRef>
              <c:f>Sheet1!$E$1</c:f>
              <c:strCache>
                <c:ptCount val="1"/>
                <c:pt idx="0">
                  <c:v>Series 4</c:v>
                </c:pt>
              </c:strCache>
            </c:strRef>
          </c:tx>
          <c:spPr>
            <a:solidFill>
              <a:srgbClr val="4B4B4B">
                <a:lumMod val="60000"/>
                <a:lumOff val="40000"/>
              </a:srgb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3</c:v>
                </c:pt>
                <c:pt idx="1">
                  <c:v>5</c:v>
                </c:pt>
                <c:pt idx="2">
                  <c:v>2</c:v>
                </c:pt>
                <c:pt idx="3">
                  <c:v>3</c:v>
                </c:pt>
              </c:numCache>
            </c:numRef>
          </c:val>
        </c:ser>
        <c:ser>
          <c:idx val="4"/>
          <c:order val="4"/>
          <c:tx>
            <c:strRef>
              <c:f>Sheet1!$F$1</c:f>
              <c:strCache>
                <c:ptCount val="1"/>
                <c:pt idx="0">
                  <c:v>Series 5</c:v>
                </c:pt>
              </c:strCache>
            </c:strRef>
          </c:tx>
          <c:spPr>
            <a:solidFill>
              <a:srgbClr val="A7A8AC">
                <a:lumMod val="60000"/>
                <a:lumOff val="40000"/>
              </a:srgb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#,##0.0</c:formatCode>
                <c:ptCount val="4"/>
                <c:pt idx="0">
                  <c:v>4</c:v>
                </c:pt>
                <c:pt idx="1">
                  <c:v>3.4</c:v>
                </c:pt>
                <c:pt idx="2">
                  <c:v>3.5</c:v>
                </c:pt>
                <c:pt idx="3">
                  <c:v>5.2</c:v>
                </c:pt>
              </c:numCache>
            </c:numRef>
          </c:val>
        </c:ser>
        <c:ser>
          <c:idx val="5"/>
          <c:order val="5"/>
          <c:tx>
            <c:strRef>
              <c:f>Sheet1!$G$1</c:f>
              <c:strCache>
                <c:ptCount val="1"/>
                <c:pt idx="0">
                  <c:v>Series 6</c:v>
                </c:pt>
              </c:strCache>
            </c:strRef>
          </c:tx>
          <c:spPr>
            <a:solidFill>
              <a:srgbClr val="4B4B4B"/>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#,##0.0</c:formatCode>
                <c:ptCount val="4"/>
                <c:pt idx="0">
                  <c:v>3.5</c:v>
                </c:pt>
                <c:pt idx="1">
                  <c:v>3</c:v>
                </c:pt>
                <c:pt idx="2">
                  <c:v>2.5</c:v>
                </c:pt>
                <c:pt idx="3">
                  <c:v>3.6</c:v>
                </c:pt>
              </c:numCache>
            </c:numRef>
          </c:val>
        </c:ser>
        <c:dLbls>
          <c:showLegendKey val="0"/>
          <c:showVal val="0"/>
          <c:showCatName val="0"/>
          <c:showSerName val="0"/>
          <c:showPercent val="0"/>
          <c:showBubbleSize val="0"/>
        </c:dLbls>
        <c:gapWidth val="70"/>
        <c:axId val="101024512"/>
        <c:axId val="101026048"/>
      </c:barChart>
      <c:catAx>
        <c:axId val="101024512"/>
        <c:scaling>
          <c:orientation val="minMax"/>
        </c:scaling>
        <c:delete val="0"/>
        <c:axPos val="b"/>
        <c:numFmt formatCode="General" sourceLinked="0"/>
        <c:majorTickMark val="none"/>
        <c:minorTickMark val="none"/>
        <c:tickLblPos val="nextTo"/>
        <c:spPr>
          <a:ln w="19050">
            <a:solidFill>
              <a:srgbClr val="4B4B4B"/>
            </a:solidFill>
          </a:ln>
        </c:spPr>
        <c:txPr>
          <a:bodyPr/>
          <a:lstStyle/>
          <a:p>
            <a:pPr>
              <a:defRPr>
                <a:solidFill>
                  <a:schemeClr val="bg2"/>
                </a:solidFill>
              </a:defRPr>
            </a:pPr>
            <a:endParaRPr lang="en-US"/>
          </a:p>
        </c:txPr>
        <c:crossAx val="101026048"/>
        <c:crosses val="autoZero"/>
        <c:auto val="1"/>
        <c:lblAlgn val="ctr"/>
        <c:lblOffset val="100"/>
        <c:noMultiLvlLbl val="0"/>
      </c:catAx>
      <c:valAx>
        <c:axId val="101026048"/>
        <c:scaling>
          <c:orientation val="minMax"/>
        </c:scaling>
        <c:delete val="1"/>
        <c:axPos val="l"/>
        <c:numFmt formatCode="#,##0.0" sourceLinked="1"/>
        <c:majorTickMark val="out"/>
        <c:minorTickMark val="none"/>
        <c:tickLblPos val="nextTo"/>
        <c:crossAx val="101024512"/>
        <c:crosses val="autoZero"/>
        <c:crossBetween val="between"/>
      </c:valAx>
    </c:plotArea>
    <c:plotVisOnly val="1"/>
    <c:dispBlanksAs val="gap"/>
    <c:showDLblsOverMax val="0"/>
  </c:chart>
  <c:txPr>
    <a:bodyPr/>
    <a:lstStyle/>
    <a:p>
      <a:pPr>
        <a:defRPr sz="1600" baseline="0">
          <a:solidFill>
            <a:schemeClr val="bg2"/>
          </a:solidFil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
          <c:y val="0.121288952848927"/>
          <c:w val="0.98425634018897801"/>
          <c:h val="0.77740874396516702"/>
        </c:manualLayout>
      </c:layout>
      <c:barChart>
        <c:barDir val="col"/>
        <c:grouping val="clustered"/>
        <c:varyColors val="0"/>
        <c:ser>
          <c:idx val="0"/>
          <c:order val="0"/>
          <c:tx>
            <c:strRef>
              <c:f>Sheet1!$B$1</c:f>
              <c:strCache>
                <c:ptCount val="1"/>
                <c:pt idx="0">
                  <c:v>Series 1</c:v>
                </c:pt>
              </c:strCache>
            </c:strRef>
          </c:tx>
          <c:spPr>
            <a:solidFill>
              <a:srgbClr val="A29060"/>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5</c:v>
                </c:pt>
                <c:pt idx="1">
                  <c:v>2.5</c:v>
                </c:pt>
                <c:pt idx="2">
                  <c:v>3.5</c:v>
                </c:pt>
                <c:pt idx="3">
                  <c:v>4.5</c:v>
                </c:pt>
              </c:numCache>
            </c:numRef>
          </c:val>
        </c:ser>
        <c:ser>
          <c:idx val="1"/>
          <c:order val="1"/>
          <c:tx>
            <c:strRef>
              <c:f>Sheet1!$C$1</c:f>
              <c:strCache>
                <c:ptCount val="1"/>
                <c:pt idx="0">
                  <c:v>Series 2</c:v>
                </c:pt>
              </c:strCache>
            </c:strRef>
          </c:tx>
          <c:spPr>
            <a:solidFill>
              <a:srgbClr val="A7A8AC"/>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rgbClr val="A29060">
                <a:lumMod val="60000"/>
                <a:lumOff val="40000"/>
              </a:srgb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5</c:v>
                </c:pt>
                <c:pt idx="3">
                  <c:v>5</c:v>
                </c:pt>
              </c:numCache>
            </c:numRef>
          </c:val>
        </c:ser>
        <c:ser>
          <c:idx val="3"/>
          <c:order val="3"/>
          <c:tx>
            <c:strRef>
              <c:f>Sheet1!$E$1</c:f>
              <c:strCache>
                <c:ptCount val="1"/>
                <c:pt idx="0">
                  <c:v>Series 4</c:v>
                </c:pt>
              </c:strCache>
            </c:strRef>
          </c:tx>
          <c:spPr>
            <a:solidFill>
              <a:srgbClr val="4B4B4B">
                <a:lumMod val="60000"/>
                <a:lumOff val="40000"/>
              </a:srgb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3</c:v>
                </c:pt>
                <c:pt idx="1">
                  <c:v>5</c:v>
                </c:pt>
                <c:pt idx="2">
                  <c:v>2</c:v>
                </c:pt>
                <c:pt idx="3">
                  <c:v>3</c:v>
                </c:pt>
              </c:numCache>
            </c:numRef>
          </c:val>
        </c:ser>
        <c:ser>
          <c:idx val="4"/>
          <c:order val="4"/>
          <c:tx>
            <c:strRef>
              <c:f>Sheet1!$F$1</c:f>
              <c:strCache>
                <c:ptCount val="1"/>
                <c:pt idx="0">
                  <c:v>Series 5</c:v>
                </c:pt>
              </c:strCache>
            </c:strRef>
          </c:tx>
          <c:spPr>
            <a:solidFill>
              <a:srgbClr val="A7A8AC">
                <a:lumMod val="60000"/>
                <a:lumOff val="40000"/>
              </a:srgbClr>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#,##0.0</c:formatCode>
                <c:ptCount val="4"/>
                <c:pt idx="0">
                  <c:v>4</c:v>
                </c:pt>
                <c:pt idx="1">
                  <c:v>3.4</c:v>
                </c:pt>
                <c:pt idx="2">
                  <c:v>3.5</c:v>
                </c:pt>
                <c:pt idx="3">
                  <c:v>5.2</c:v>
                </c:pt>
              </c:numCache>
            </c:numRef>
          </c:val>
        </c:ser>
        <c:ser>
          <c:idx val="5"/>
          <c:order val="5"/>
          <c:tx>
            <c:strRef>
              <c:f>Sheet1!$G$1</c:f>
              <c:strCache>
                <c:ptCount val="1"/>
                <c:pt idx="0">
                  <c:v>Series 6</c:v>
                </c:pt>
              </c:strCache>
            </c:strRef>
          </c:tx>
          <c:spPr>
            <a:solidFill>
              <a:srgbClr val="4B4B4B"/>
            </a:solidFill>
          </c:spPr>
          <c:invertIfNegative val="0"/>
          <c:dLbls>
            <c:spPr>
              <a:noFill/>
              <a:ln>
                <a:noFill/>
              </a:ln>
              <a:effectLst/>
            </c:spPr>
            <c:txPr>
              <a:bodyPr wrap="square" lIns="38100" tIns="19050" rIns="38100" bIns="19050" anchor="ctr">
                <a:spAutoFit/>
              </a:bodyPr>
              <a:lstStyle/>
              <a:p>
                <a:pPr>
                  <a:defRPr sz="1200">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#,##0.0</c:formatCode>
                <c:ptCount val="4"/>
                <c:pt idx="0">
                  <c:v>3.5</c:v>
                </c:pt>
                <c:pt idx="1">
                  <c:v>3</c:v>
                </c:pt>
                <c:pt idx="2">
                  <c:v>2.5</c:v>
                </c:pt>
                <c:pt idx="3">
                  <c:v>3.6</c:v>
                </c:pt>
              </c:numCache>
            </c:numRef>
          </c:val>
        </c:ser>
        <c:dLbls>
          <c:showLegendKey val="0"/>
          <c:showVal val="0"/>
          <c:showCatName val="0"/>
          <c:showSerName val="0"/>
          <c:showPercent val="0"/>
          <c:showBubbleSize val="0"/>
        </c:dLbls>
        <c:gapWidth val="70"/>
        <c:axId val="117790592"/>
        <c:axId val="117792128"/>
      </c:barChart>
      <c:catAx>
        <c:axId val="117790592"/>
        <c:scaling>
          <c:orientation val="minMax"/>
        </c:scaling>
        <c:delete val="0"/>
        <c:axPos val="b"/>
        <c:numFmt formatCode="General" sourceLinked="0"/>
        <c:majorTickMark val="none"/>
        <c:minorTickMark val="none"/>
        <c:tickLblPos val="nextTo"/>
        <c:spPr>
          <a:ln w="19050">
            <a:solidFill>
              <a:srgbClr val="4B4B4B"/>
            </a:solidFill>
          </a:ln>
        </c:spPr>
        <c:txPr>
          <a:bodyPr/>
          <a:lstStyle/>
          <a:p>
            <a:pPr>
              <a:defRPr>
                <a:solidFill>
                  <a:schemeClr val="bg2"/>
                </a:solidFill>
              </a:defRPr>
            </a:pPr>
            <a:endParaRPr lang="en-US"/>
          </a:p>
        </c:txPr>
        <c:crossAx val="117792128"/>
        <c:crosses val="autoZero"/>
        <c:auto val="1"/>
        <c:lblAlgn val="ctr"/>
        <c:lblOffset val="100"/>
        <c:noMultiLvlLbl val="0"/>
      </c:catAx>
      <c:valAx>
        <c:axId val="117792128"/>
        <c:scaling>
          <c:orientation val="minMax"/>
        </c:scaling>
        <c:delete val="1"/>
        <c:axPos val="l"/>
        <c:numFmt formatCode="#,##0.0" sourceLinked="1"/>
        <c:majorTickMark val="out"/>
        <c:minorTickMark val="none"/>
        <c:tickLblPos val="nextTo"/>
        <c:crossAx val="117790592"/>
        <c:crosses val="autoZero"/>
        <c:crossBetween val="between"/>
      </c:valAx>
    </c:plotArea>
    <c:plotVisOnly val="1"/>
    <c:dispBlanksAs val="gap"/>
    <c:showDLblsOverMax val="0"/>
  </c:chart>
  <c:txPr>
    <a:bodyPr/>
    <a:lstStyle/>
    <a:p>
      <a:pPr>
        <a:defRPr sz="1600" baseline="0">
          <a:solidFill>
            <a:schemeClr val="bg2"/>
          </a:solidFill>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5692939277731"/>
          <c:y val="0.120489154102374"/>
          <c:w val="0.83251945951348105"/>
          <c:h val="0.73096077115920999"/>
        </c:manualLayout>
      </c:layout>
      <c:barChart>
        <c:barDir val="bar"/>
        <c:grouping val="stack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5</c:v>
                </c:pt>
                <c:pt idx="1">
                  <c:v>2.5</c:v>
                </c:pt>
                <c:pt idx="2">
                  <c:v>3.5</c:v>
                </c:pt>
                <c:pt idx="3">
                  <c:v>4.5</c:v>
                </c:pt>
              </c:numCache>
            </c:numRef>
          </c:val>
        </c:ser>
        <c:ser>
          <c:idx val="1"/>
          <c:order val="1"/>
          <c:tx>
            <c:strRef>
              <c:f>Sheet1!$C$1</c:f>
              <c:strCache>
                <c:ptCount val="1"/>
                <c:pt idx="0">
                  <c:v>Series 2</c:v>
                </c:pt>
              </c:strCache>
            </c:strRef>
          </c:tx>
          <c:spPr>
            <a:solidFill>
              <a:schemeClr val="accent1">
                <a:lumMod val="60000"/>
                <a:lumOff val="40000"/>
              </a:schemeClr>
            </a:solidFill>
          </c:spPr>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1">
                <a:lumMod val="40000"/>
                <a:lumOff val="60000"/>
              </a:schemeClr>
            </a:solidFill>
          </c:spPr>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5</c:v>
                </c:pt>
                <c:pt idx="3">
                  <c:v>5</c:v>
                </c:pt>
              </c:numCache>
            </c:numRef>
          </c:val>
        </c:ser>
        <c:ser>
          <c:idx val="3"/>
          <c:order val="3"/>
          <c:tx>
            <c:strRef>
              <c:f>Sheet1!$E$1</c:f>
              <c:strCache>
                <c:ptCount val="1"/>
                <c:pt idx="0">
                  <c:v>Series 4</c:v>
                </c:pt>
              </c:strCache>
            </c:strRef>
          </c:tx>
          <c:spPr>
            <a:solidFill>
              <a:schemeClr val="tx1"/>
            </a:solidFill>
          </c:spPr>
          <c:invertIfNegative val="0"/>
          <c:dLbls>
            <c:spPr>
              <a:noFill/>
              <a:ln>
                <a:noFill/>
              </a:ln>
              <a:effectLst/>
            </c:spPr>
            <c:txPr>
              <a:bodyPr/>
              <a:lstStyle/>
              <a:p>
                <a:pPr>
                  <a:defRPr>
                    <a:solidFill>
                      <a:srgbClr val="FFFF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3</c:v>
                </c:pt>
                <c:pt idx="1">
                  <c:v>5</c:v>
                </c:pt>
                <c:pt idx="2">
                  <c:v>2</c:v>
                </c:pt>
                <c:pt idx="3">
                  <c:v>3</c:v>
                </c:pt>
              </c:numCache>
            </c:numRef>
          </c:val>
        </c:ser>
        <c:ser>
          <c:idx val="4"/>
          <c:order val="4"/>
          <c:tx>
            <c:strRef>
              <c:f>Sheet1!$F$1</c:f>
              <c:strCache>
                <c:ptCount val="1"/>
                <c:pt idx="0">
                  <c:v>Series 5</c:v>
                </c:pt>
              </c:strCache>
            </c:strRef>
          </c:tx>
          <c:spPr>
            <a:solidFill>
              <a:schemeClr val="accent2"/>
            </a:solidFill>
          </c:spPr>
          <c:invertIfNegative val="0"/>
          <c:dLbls>
            <c:spPr>
              <a:noFill/>
              <a:ln>
                <a:noFill/>
              </a:ln>
              <a:effectLst/>
            </c:spPr>
            <c:txPr>
              <a:bodyPr/>
              <a:lstStyle/>
              <a:p>
                <a:pPr>
                  <a:defRPr>
                    <a:solidFill>
                      <a:srgbClr val="FFFF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#,##0.0</c:formatCode>
                <c:ptCount val="4"/>
                <c:pt idx="0">
                  <c:v>4</c:v>
                </c:pt>
                <c:pt idx="1">
                  <c:v>3.4</c:v>
                </c:pt>
                <c:pt idx="2">
                  <c:v>3.5</c:v>
                </c:pt>
                <c:pt idx="3">
                  <c:v>5.2</c:v>
                </c:pt>
              </c:numCache>
            </c:numRef>
          </c:val>
        </c:ser>
        <c:ser>
          <c:idx val="5"/>
          <c:order val="5"/>
          <c:tx>
            <c:strRef>
              <c:f>Sheet1!$G$1</c:f>
              <c:strCache>
                <c:ptCount val="1"/>
                <c:pt idx="0">
                  <c:v>Series 6</c:v>
                </c:pt>
              </c:strCache>
            </c:strRef>
          </c:tx>
          <c:spPr>
            <a:solidFill>
              <a:schemeClr val="accent2">
                <a:lumMod val="40000"/>
                <a:lumOff val="60000"/>
              </a:schemeClr>
            </a:solidFill>
          </c:spPr>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#,##0.0</c:formatCode>
                <c:ptCount val="4"/>
                <c:pt idx="0">
                  <c:v>3.5</c:v>
                </c:pt>
                <c:pt idx="1">
                  <c:v>3</c:v>
                </c:pt>
                <c:pt idx="2">
                  <c:v>2.5</c:v>
                </c:pt>
                <c:pt idx="3">
                  <c:v>3.6</c:v>
                </c:pt>
              </c:numCache>
            </c:numRef>
          </c:val>
        </c:ser>
        <c:dLbls>
          <c:showLegendKey val="0"/>
          <c:showVal val="0"/>
          <c:showCatName val="0"/>
          <c:showSerName val="0"/>
          <c:showPercent val="0"/>
          <c:showBubbleSize val="0"/>
        </c:dLbls>
        <c:gapWidth val="70"/>
        <c:overlap val="100"/>
        <c:axId val="118324608"/>
        <c:axId val="118347264"/>
      </c:barChart>
      <c:catAx>
        <c:axId val="118324608"/>
        <c:scaling>
          <c:orientation val="minMax"/>
        </c:scaling>
        <c:delete val="0"/>
        <c:axPos val="l"/>
        <c:title>
          <c:layout>
            <c:manualLayout>
              <c:xMode val="edge"/>
              <c:yMode val="edge"/>
              <c:x val="0.489163903854124"/>
              <c:y val="0.93393124065769795"/>
            </c:manualLayout>
          </c:layout>
          <c:overlay val="0"/>
          <c:txPr>
            <a:bodyPr rot="0" vert="horz"/>
            <a:lstStyle/>
            <a:p>
              <a:pPr>
                <a:defRPr>
                  <a:solidFill>
                    <a:schemeClr val="bg2"/>
                  </a:solidFill>
                </a:defRPr>
              </a:pPr>
              <a:endParaRPr lang="en-US"/>
            </a:p>
          </c:txPr>
        </c:title>
        <c:numFmt formatCode="General" sourceLinked="0"/>
        <c:majorTickMark val="none"/>
        <c:minorTickMark val="none"/>
        <c:tickLblPos val="nextTo"/>
        <c:spPr>
          <a:ln w="19050">
            <a:solidFill>
              <a:schemeClr val="tx1"/>
            </a:solidFill>
          </a:ln>
        </c:spPr>
        <c:txPr>
          <a:bodyPr/>
          <a:lstStyle/>
          <a:p>
            <a:pPr>
              <a:defRPr>
                <a:solidFill>
                  <a:schemeClr val="bg2"/>
                </a:solidFill>
              </a:defRPr>
            </a:pPr>
            <a:endParaRPr lang="en-US"/>
          </a:p>
        </c:txPr>
        <c:crossAx val="118347264"/>
        <c:crosses val="autoZero"/>
        <c:auto val="1"/>
        <c:lblAlgn val="ctr"/>
        <c:lblOffset val="100"/>
        <c:noMultiLvlLbl val="0"/>
      </c:catAx>
      <c:valAx>
        <c:axId val="118347264"/>
        <c:scaling>
          <c:orientation val="minMax"/>
          <c:max val="25"/>
        </c:scaling>
        <c:delete val="0"/>
        <c:axPos val="b"/>
        <c:majorGridlines/>
        <c:numFmt formatCode="#,##0" sourceLinked="0"/>
        <c:majorTickMark val="out"/>
        <c:minorTickMark val="none"/>
        <c:tickLblPos val="nextTo"/>
        <c:spPr>
          <a:ln>
            <a:noFill/>
          </a:ln>
        </c:spPr>
        <c:txPr>
          <a:bodyPr/>
          <a:lstStyle/>
          <a:p>
            <a:pPr>
              <a:defRPr>
                <a:solidFill>
                  <a:schemeClr val="bg2"/>
                </a:solidFill>
              </a:defRPr>
            </a:pPr>
            <a:endParaRPr lang="en-US"/>
          </a:p>
        </c:txPr>
        <c:crossAx val="118324608"/>
        <c:crosses val="autoZero"/>
        <c:crossBetween val="between"/>
      </c:valAx>
    </c:plotArea>
    <c:legend>
      <c:legendPos val="t"/>
      <c:layout>
        <c:manualLayout>
          <c:xMode val="edge"/>
          <c:yMode val="edge"/>
          <c:x val="0.148886175720293"/>
          <c:y val="1.79372197309417E-2"/>
          <c:w val="0.82467601251414502"/>
          <c:h val="6.4226074879653497E-2"/>
        </c:manualLayout>
      </c:layout>
      <c:overlay val="0"/>
      <c:txPr>
        <a:bodyPr/>
        <a:lstStyle/>
        <a:p>
          <a:pPr>
            <a:defRPr>
              <a:solidFill>
                <a:schemeClr val="bg2"/>
              </a:solidFill>
            </a:defRPr>
          </a:pPr>
          <a:endParaRPr lang="en-US"/>
        </a:p>
      </c:txPr>
    </c:legend>
    <c:plotVisOnly val="1"/>
    <c:dispBlanksAs val="gap"/>
    <c:showDLblsOverMax val="0"/>
  </c:chart>
  <c:txPr>
    <a:bodyPr/>
    <a:lstStyle/>
    <a:p>
      <a:pPr>
        <a:defRPr sz="1600" baseline="0">
          <a:solidFill>
            <a:schemeClr val="bg2"/>
          </a:solidFil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5692939277731"/>
          <c:y val="0.120489154102374"/>
          <c:w val="0.854128572718589"/>
          <c:h val="0.73096077115920999"/>
        </c:manualLayout>
      </c:layout>
      <c:barChart>
        <c:barDir val="bar"/>
        <c:grouping val="stack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5</c:v>
                </c:pt>
                <c:pt idx="1">
                  <c:v>2.5</c:v>
                </c:pt>
                <c:pt idx="2">
                  <c:v>3.5</c:v>
                </c:pt>
                <c:pt idx="3">
                  <c:v>4.5</c:v>
                </c:pt>
              </c:numCache>
            </c:numRef>
          </c:val>
        </c:ser>
        <c:ser>
          <c:idx val="1"/>
          <c:order val="1"/>
          <c:tx>
            <c:strRef>
              <c:f>Sheet1!$C$1</c:f>
              <c:strCache>
                <c:ptCount val="1"/>
                <c:pt idx="0">
                  <c:v>Series 2</c:v>
                </c:pt>
              </c:strCache>
            </c:strRef>
          </c:tx>
          <c:spPr>
            <a:solidFill>
              <a:schemeClr val="accent1">
                <a:lumMod val="60000"/>
                <a:lumOff val="40000"/>
              </a:schemeClr>
            </a:solidFill>
          </c:spPr>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1">
                <a:lumMod val="40000"/>
                <a:lumOff val="60000"/>
              </a:schemeClr>
            </a:solidFill>
          </c:spPr>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5</c:v>
                </c:pt>
                <c:pt idx="3">
                  <c:v>5</c:v>
                </c:pt>
              </c:numCache>
            </c:numRef>
          </c:val>
        </c:ser>
        <c:ser>
          <c:idx val="3"/>
          <c:order val="3"/>
          <c:tx>
            <c:strRef>
              <c:f>Sheet1!$E$1</c:f>
              <c:strCache>
                <c:ptCount val="1"/>
                <c:pt idx="0">
                  <c:v>Series 4</c:v>
                </c:pt>
              </c:strCache>
            </c:strRef>
          </c:tx>
          <c:spPr>
            <a:solidFill>
              <a:schemeClr val="tx1"/>
            </a:solidFill>
          </c:spPr>
          <c:invertIfNegative val="0"/>
          <c:dLbls>
            <c:spPr>
              <a:noFill/>
              <a:ln>
                <a:noFill/>
              </a:ln>
              <a:effectLst/>
            </c:spPr>
            <c:txPr>
              <a:bodyPr/>
              <a:lstStyle/>
              <a:p>
                <a:pPr>
                  <a:defRPr>
                    <a:solidFill>
                      <a:srgbClr val="FFFF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3</c:v>
                </c:pt>
                <c:pt idx="1">
                  <c:v>5</c:v>
                </c:pt>
                <c:pt idx="2">
                  <c:v>2</c:v>
                </c:pt>
                <c:pt idx="3">
                  <c:v>3</c:v>
                </c:pt>
              </c:numCache>
            </c:numRef>
          </c:val>
        </c:ser>
        <c:ser>
          <c:idx val="4"/>
          <c:order val="4"/>
          <c:tx>
            <c:strRef>
              <c:f>Sheet1!$F$1</c:f>
              <c:strCache>
                <c:ptCount val="1"/>
                <c:pt idx="0">
                  <c:v>Series 5</c:v>
                </c:pt>
              </c:strCache>
            </c:strRef>
          </c:tx>
          <c:spPr>
            <a:solidFill>
              <a:schemeClr val="accent2"/>
            </a:solidFill>
          </c:spPr>
          <c:invertIfNegative val="0"/>
          <c:dLbls>
            <c:spPr>
              <a:noFill/>
              <a:ln>
                <a:noFill/>
              </a:ln>
              <a:effectLst/>
            </c:spPr>
            <c:txPr>
              <a:bodyPr/>
              <a:lstStyle/>
              <a:p>
                <a:pPr>
                  <a:defRPr>
                    <a:solidFill>
                      <a:srgbClr val="FFFF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#,##0.0</c:formatCode>
                <c:ptCount val="4"/>
                <c:pt idx="0">
                  <c:v>4</c:v>
                </c:pt>
                <c:pt idx="1">
                  <c:v>3.4</c:v>
                </c:pt>
                <c:pt idx="2">
                  <c:v>3.5</c:v>
                </c:pt>
                <c:pt idx="3">
                  <c:v>5.2</c:v>
                </c:pt>
              </c:numCache>
            </c:numRef>
          </c:val>
        </c:ser>
        <c:ser>
          <c:idx val="5"/>
          <c:order val="5"/>
          <c:tx>
            <c:strRef>
              <c:f>Sheet1!$G$1</c:f>
              <c:strCache>
                <c:ptCount val="1"/>
                <c:pt idx="0">
                  <c:v>Series 6</c:v>
                </c:pt>
              </c:strCache>
            </c:strRef>
          </c:tx>
          <c:spPr>
            <a:solidFill>
              <a:schemeClr val="accent2">
                <a:lumMod val="40000"/>
                <a:lumOff val="60000"/>
              </a:schemeClr>
            </a:solidFill>
          </c:spPr>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#,##0.0</c:formatCode>
                <c:ptCount val="4"/>
                <c:pt idx="0">
                  <c:v>3.5</c:v>
                </c:pt>
                <c:pt idx="1">
                  <c:v>3</c:v>
                </c:pt>
                <c:pt idx="2">
                  <c:v>2.5</c:v>
                </c:pt>
                <c:pt idx="3">
                  <c:v>3.6</c:v>
                </c:pt>
              </c:numCache>
            </c:numRef>
          </c:val>
        </c:ser>
        <c:dLbls>
          <c:showLegendKey val="0"/>
          <c:showVal val="0"/>
          <c:showCatName val="0"/>
          <c:showSerName val="0"/>
          <c:showPercent val="0"/>
          <c:showBubbleSize val="0"/>
        </c:dLbls>
        <c:gapWidth val="70"/>
        <c:overlap val="100"/>
        <c:axId val="118437376"/>
        <c:axId val="118438912"/>
      </c:barChart>
      <c:catAx>
        <c:axId val="118437376"/>
        <c:scaling>
          <c:orientation val="minMax"/>
        </c:scaling>
        <c:delete val="0"/>
        <c:axPos val="l"/>
        <c:numFmt formatCode="General" sourceLinked="0"/>
        <c:majorTickMark val="none"/>
        <c:minorTickMark val="none"/>
        <c:tickLblPos val="nextTo"/>
        <c:spPr>
          <a:ln w="19050">
            <a:solidFill>
              <a:schemeClr val="tx1"/>
            </a:solidFill>
          </a:ln>
        </c:spPr>
        <c:txPr>
          <a:bodyPr/>
          <a:lstStyle/>
          <a:p>
            <a:pPr>
              <a:defRPr>
                <a:solidFill>
                  <a:schemeClr val="bg2"/>
                </a:solidFill>
              </a:defRPr>
            </a:pPr>
            <a:endParaRPr lang="en-US"/>
          </a:p>
        </c:txPr>
        <c:crossAx val="118438912"/>
        <c:crosses val="autoZero"/>
        <c:auto val="1"/>
        <c:lblAlgn val="ctr"/>
        <c:lblOffset val="100"/>
        <c:noMultiLvlLbl val="0"/>
      </c:catAx>
      <c:valAx>
        <c:axId val="118438912"/>
        <c:scaling>
          <c:orientation val="minMax"/>
          <c:max val="25"/>
        </c:scaling>
        <c:delete val="1"/>
        <c:axPos val="b"/>
        <c:numFmt formatCode="#,##0" sourceLinked="0"/>
        <c:majorTickMark val="out"/>
        <c:minorTickMark val="none"/>
        <c:tickLblPos val="nextTo"/>
        <c:crossAx val="118437376"/>
        <c:crosses val="autoZero"/>
        <c:crossBetween val="between"/>
      </c:valAx>
    </c:plotArea>
    <c:plotVisOnly val="1"/>
    <c:dispBlanksAs val="gap"/>
    <c:showDLblsOverMax val="0"/>
  </c:chart>
  <c:txPr>
    <a:bodyPr/>
    <a:lstStyle/>
    <a:p>
      <a:pPr>
        <a:defRPr sz="1600" baseline="0">
          <a:solidFill>
            <a:schemeClr val="bg2"/>
          </a:solidFil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5389083397823307E-2"/>
          <c:y val="0.120489154102374"/>
          <c:w val="0.91461092706681602"/>
          <c:h val="0.73096077115920999"/>
        </c:manualLayout>
      </c:layout>
      <c:barChart>
        <c:barDir val="col"/>
        <c:grouping val="stack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5</c:v>
                </c:pt>
                <c:pt idx="1">
                  <c:v>2.5</c:v>
                </c:pt>
                <c:pt idx="2">
                  <c:v>3.5</c:v>
                </c:pt>
                <c:pt idx="3">
                  <c:v>4.5</c:v>
                </c:pt>
              </c:numCache>
            </c:numRef>
          </c:val>
        </c:ser>
        <c:ser>
          <c:idx val="1"/>
          <c:order val="1"/>
          <c:tx>
            <c:strRef>
              <c:f>Sheet1!$C$1</c:f>
              <c:strCache>
                <c:ptCount val="1"/>
                <c:pt idx="0">
                  <c:v>Series 2</c:v>
                </c:pt>
              </c:strCache>
            </c:strRef>
          </c:tx>
          <c:spPr>
            <a:solidFill>
              <a:schemeClr val="accent1">
                <a:lumMod val="60000"/>
                <a:lumOff val="40000"/>
              </a:schemeClr>
            </a:solidFill>
          </c:spPr>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1">
                <a:lumMod val="40000"/>
                <a:lumOff val="60000"/>
              </a:schemeClr>
            </a:solidFill>
          </c:spPr>
          <c:invertIfNegative val="0"/>
          <c:dLbls>
            <c:spPr>
              <a:noFill/>
              <a:ln>
                <a:noFill/>
              </a:ln>
              <a:effectLst/>
            </c:spPr>
            <c:txPr>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5</c:v>
                </c:pt>
                <c:pt idx="3">
                  <c:v>5</c:v>
                </c:pt>
              </c:numCache>
            </c:numRef>
          </c:val>
        </c:ser>
        <c:ser>
          <c:idx val="3"/>
          <c:order val="3"/>
          <c:tx>
            <c:strRef>
              <c:f>Sheet1!$E$1</c:f>
              <c:strCache>
                <c:ptCount val="1"/>
                <c:pt idx="0">
                  <c:v>Series 4</c:v>
                </c:pt>
              </c:strCache>
            </c:strRef>
          </c:tx>
          <c:spPr>
            <a:solidFill>
              <a:schemeClr val="tx1"/>
            </a:solidFill>
          </c:spPr>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3</c:v>
                </c:pt>
                <c:pt idx="1">
                  <c:v>5</c:v>
                </c:pt>
                <c:pt idx="2">
                  <c:v>2</c:v>
                </c:pt>
                <c:pt idx="3">
                  <c:v>3</c:v>
                </c:pt>
              </c:numCache>
            </c:numRef>
          </c:val>
        </c:ser>
        <c:ser>
          <c:idx val="4"/>
          <c:order val="4"/>
          <c:tx>
            <c:strRef>
              <c:f>Sheet1!$F$1</c:f>
              <c:strCache>
                <c:ptCount val="1"/>
                <c:pt idx="0">
                  <c:v>Series 5</c:v>
                </c:pt>
              </c:strCache>
            </c:strRef>
          </c:tx>
          <c:spPr>
            <a:solidFill>
              <a:schemeClr val="accent2">
                <a:lumMod val="60000"/>
                <a:lumOff val="40000"/>
              </a:schemeClr>
            </a:solidFill>
          </c:spPr>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#,##0.0</c:formatCode>
                <c:ptCount val="4"/>
                <c:pt idx="0">
                  <c:v>4</c:v>
                </c:pt>
                <c:pt idx="1">
                  <c:v>3.4</c:v>
                </c:pt>
                <c:pt idx="2">
                  <c:v>3.5</c:v>
                </c:pt>
                <c:pt idx="3">
                  <c:v>5.2</c:v>
                </c:pt>
              </c:numCache>
            </c:numRef>
          </c:val>
        </c:ser>
        <c:ser>
          <c:idx val="5"/>
          <c:order val="5"/>
          <c:tx>
            <c:strRef>
              <c:f>Sheet1!$G$1</c:f>
              <c:strCache>
                <c:ptCount val="1"/>
                <c:pt idx="0">
                  <c:v>Series 6</c:v>
                </c:pt>
              </c:strCache>
            </c:strRef>
          </c:tx>
          <c:spPr>
            <a:solidFill>
              <a:schemeClr val="tx1">
                <a:lumMod val="60000"/>
                <a:lumOff val="40000"/>
              </a:schemeClr>
            </a:solidFill>
          </c:spPr>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#,##0.0</c:formatCode>
                <c:ptCount val="4"/>
                <c:pt idx="0">
                  <c:v>3.5</c:v>
                </c:pt>
                <c:pt idx="1">
                  <c:v>3</c:v>
                </c:pt>
                <c:pt idx="2">
                  <c:v>2.5</c:v>
                </c:pt>
                <c:pt idx="3">
                  <c:v>3.6</c:v>
                </c:pt>
              </c:numCache>
            </c:numRef>
          </c:val>
        </c:ser>
        <c:dLbls>
          <c:showLegendKey val="0"/>
          <c:showVal val="1"/>
          <c:showCatName val="0"/>
          <c:showSerName val="0"/>
          <c:showPercent val="0"/>
          <c:showBubbleSize val="0"/>
        </c:dLbls>
        <c:gapWidth val="69"/>
        <c:overlap val="100"/>
        <c:axId val="118053504"/>
        <c:axId val="118067968"/>
      </c:barChart>
      <c:catAx>
        <c:axId val="118053504"/>
        <c:scaling>
          <c:orientation val="minMax"/>
        </c:scaling>
        <c:delete val="0"/>
        <c:axPos val="b"/>
        <c:title>
          <c:layout>
            <c:manualLayout>
              <c:xMode val="edge"/>
              <c:yMode val="edge"/>
              <c:x val="0.489163903854124"/>
              <c:y val="0.93393124065769795"/>
            </c:manualLayout>
          </c:layout>
          <c:overlay val="0"/>
          <c:txPr>
            <a:bodyPr/>
            <a:lstStyle/>
            <a:p>
              <a:pPr>
                <a:defRPr>
                  <a:solidFill>
                    <a:schemeClr val="bg2"/>
                  </a:solidFill>
                </a:defRPr>
              </a:pPr>
              <a:endParaRPr lang="en-US"/>
            </a:p>
          </c:txPr>
        </c:title>
        <c:numFmt formatCode="General" sourceLinked="0"/>
        <c:majorTickMark val="none"/>
        <c:minorTickMark val="none"/>
        <c:tickLblPos val="nextTo"/>
        <c:spPr>
          <a:ln w="19050">
            <a:solidFill>
              <a:schemeClr val="tx1"/>
            </a:solidFill>
          </a:ln>
        </c:spPr>
        <c:txPr>
          <a:bodyPr/>
          <a:lstStyle/>
          <a:p>
            <a:pPr>
              <a:defRPr>
                <a:solidFill>
                  <a:schemeClr val="bg2"/>
                </a:solidFill>
              </a:defRPr>
            </a:pPr>
            <a:endParaRPr lang="en-US"/>
          </a:p>
        </c:txPr>
        <c:crossAx val="118067968"/>
        <c:crosses val="autoZero"/>
        <c:auto val="1"/>
        <c:lblAlgn val="ctr"/>
        <c:lblOffset val="100"/>
        <c:noMultiLvlLbl val="0"/>
      </c:catAx>
      <c:valAx>
        <c:axId val="118067968"/>
        <c:scaling>
          <c:orientation val="minMax"/>
          <c:max val="25"/>
        </c:scaling>
        <c:delete val="0"/>
        <c:axPos val="l"/>
        <c:majorGridlines/>
        <c:title>
          <c:layout>
            <c:manualLayout>
              <c:xMode val="edge"/>
              <c:yMode val="edge"/>
              <c:x val="2.1922320376290198E-3"/>
              <c:y val="0.374276328214664"/>
            </c:manualLayout>
          </c:layout>
          <c:overlay val="0"/>
          <c:txPr>
            <a:bodyPr rot="-5400000" vert="horz"/>
            <a:lstStyle/>
            <a:p>
              <a:pPr>
                <a:defRPr>
                  <a:solidFill>
                    <a:schemeClr val="bg2"/>
                  </a:solidFill>
                </a:defRPr>
              </a:pPr>
              <a:endParaRPr lang="en-US"/>
            </a:p>
          </c:txPr>
        </c:title>
        <c:numFmt formatCode="#,##0" sourceLinked="0"/>
        <c:majorTickMark val="out"/>
        <c:minorTickMark val="none"/>
        <c:tickLblPos val="nextTo"/>
        <c:spPr>
          <a:ln>
            <a:noFill/>
          </a:ln>
        </c:spPr>
        <c:txPr>
          <a:bodyPr/>
          <a:lstStyle/>
          <a:p>
            <a:pPr>
              <a:defRPr>
                <a:solidFill>
                  <a:schemeClr val="bg2"/>
                </a:solidFill>
              </a:defRPr>
            </a:pPr>
            <a:endParaRPr lang="en-US"/>
          </a:p>
        </c:txPr>
        <c:crossAx val="118053504"/>
        <c:crosses val="autoZero"/>
        <c:crossBetween val="between"/>
      </c:valAx>
    </c:plotArea>
    <c:legend>
      <c:legendPos val="t"/>
      <c:layout>
        <c:manualLayout>
          <c:xMode val="edge"/>
          <c:yMode val="edge"/>
          <c:x val="8.6387758871055695E-2"/>
          <c:y val="1.79372197309417E-2"/>
          <c:w val="0.89521637468377302"/>
          <c:h val="6.4226074879653497E-2"/>
        </c:manualLayout>
      </c:layout>
      <c:overlay val="0"/>
      <c:txPr>
        <a:bodyPr/>
        <a:lstStyle/>
        <a:p>
          <a:pPr>
            <a:defRPr>
              <a:solidFill>
                <a:schemeClr val="bg2"/>
              </a:solidFill>
            </a:defRPr>
          </a:pPr>
          <a:endParaRPr lang="en-US"/>
        </a:p>
      </c:txPr>
    </c:legend>
    <c:plotVisOnly val="1"/>
    <c:dispBlanksAs val="gap"/>
    <c:showDLblsOverMax val="0"/>
  </c:chart>
  <c:txPr>
    <a:bodyPr/>
    <a:lstStyle/>
    <a:p>
      <a:pPr>
        <a:defRPr sz="1600" baseline="0">
          <a:solidFill>
            <a:schemeClr val="bg2"/>
          </a:solidFil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0718973814341"/>
          <c:y val="0.120489154102374"/>
          <c:w val="0.86928102589663803"/>
          <c:h val="0.73096077115920999"/>
        </c:manualLayout>
      </c:layout>
      <c:barChart>
        <c:barDir val="col"/>
        <c:grouping val="percentStack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10</c:v>
                </c:pt>
                <c:pt idx="1">
                  <c:v>10</c:v>
                </c:pt>
                <c:pt idx="2">
                  <c:v>10</c:v>
                </c:pt>
                <c:pt idx="3">
                  <c:v>10</c:v>
                </c:pt>
              </c:numCache>
            </c:numRef>
          </c:val>
        </c:ser>
        <c:ser>
          <c:idx val="1"/>
          <c:order val="1"/>
          <c:tx>
            <c:strRef>
              <c:f>Sheet1!$C$1</c:f>
              <c:strCache>
                <c:ptCount val="1"/>
                <c:pt idx="0">
                  <c:v>Series 2</c:v>
                </c:pt>
              </c:strCache>
            </c:strRef>
          </c:tx>
          <c:spPr>
            <a:solidFill>
              <a:schemeClr val="accent1">
                <a:lumMod val="60000"/>
                <a:lumOff val="40000"/>
              </a:schemeClr>
            </a:solidFill>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10</c:v>
                </c:pt>
                <c:pt idx="1">
                  <c:v>10</c:v>
                </c:pt>
                <c:pt idx="2">
                  <c:v>10</c:v>
                </c:pt>
                <c:pt idx="3">
                  <c:v>10</c:v>
                </c:pt>
              </c:numCache>
            </c:numRef>
          </c:val>
        </c:ser>
        <c:ser>
          <c:idx val="2"/>
          <c:order val="2"/>
          <c:tx>
            <c:strRef>
              <c:f>Sheet1!$D$1</c:f>
              <c:strCache>
                <c:ptCount val="1"/>
                <c:pt idx="0">
                  <c:v>Series 3</c:v>
                </c:pt>
              </c:strCache>
            </c:strRef>
          </c:tx>
          <c:spPr>
            <a:solidFill>
              <a:schemeClr val="accent1">
                <a:lumMod val="40000"/>
                <a:lumOff val="60000"/>
              </a:schemeClr>
            </a:solidFill>
          </c:spPr>
          <c:invertIfNegative val="0"/>
          <c:dLbls>
            <c:spPr>
              <a:noFill/>
              <a:ln>
                <a:noFill/>
              </a:ln>
              <a:effectLst/>
            </c:spPr>
            <c:txPr>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20</c:v>
                </c:pt>
                <c:pt idx="1">
                  <c:v>20</c:v>
                </c:pt>
                <c:pt idx="2">
                  <c:v>20</c:v>
                </c:pt>
                <c:pt idx="3">
                  <c:v>20</c:v>
                </c:pt>
              </c:numCache>
            </c:numRef>
          </c:val>
        </c:ser>
        <c:ser>
          <c:idx val="3"/>
          <c:order val="3"/>
          <c:tx>
            <c:strRef>
              <c:f>Sheet1!$E$1</c:f>
              <c:strCache>
                <c:ptCount val="1"/>
                <c:pt idx="0">
                  <c:v>Series 4</c:v>
                </c:pt>
              </c:strCache>
            </c:strRef>
          </c:tx>
          <c:spPr>
            <a:solidFill>
              <a:schemeClr val="tx1"/>
            </a:solidFill>
          </c:spPr>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30</c:v>
                </c:pt>
                <c:pt idx="1">
                  <c:v>30</c:v>
                </c:pt>
                <c:pt idx="2">
                  <c:v>30</c:v>
                </c:pt>
                <c:pt idx="3">
                  <c:v>30</c:v>
                </c:pt>
              </c:numCache>
            </c:numRef>
          </c:val>
        </c:ser>
        <c:ser>
          <c:idx val="4"/>
          <c:order val="4"/>
          <c:tx>
            <c:strRef>
              <c:f>Sheet1!$F$1</c:f>
              <c:strCache>
                <c:ptCount val="1"/>
                <c:pt idx="0">
                  <c:v>Series 5</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#,##0.0</c:formatCode>
                <c:ptCount val="4"/>
                <c:pt idx="0">
                  <c:v>15</c:v>
                </c:pt>
                <c:pt idx="1">
                  <c:v>15</c:v>
                </c:pt>
                <c:pt idx="2">
                  <c:v>15</c:v>
                </c:pt>
                <c:pt idx="3">
                  <c:v>15</c:v>
                </c:pt>
              </c:numCache>
            </c:numRef>
          </c:val>
        </c:ser>
        <c:ser>
          <c:idx val="5"/>
          <c:order val="5"/>
          <c:tx>
            <c:strRef>
              <c:f>Sheet1!$G$1</c:f>
              <c:strCache>
                <c:ptCount val="1"/>
                <c:pt idx="0">
                  <c:v>Series 6</c:v>
                </c:pt>
              </c:strCache>
            </c:strRef>
          </c:tx>
          <c:spPr>
            <a:solidFill>
              <a:schemeClr val="accent2">
                <a:lumMod val="40000"/>
                <a:lumOff val="60000"/>
              </a:schemeClr>
            </a:solidFill>
          </c:spPr>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#,##0.0</c:formatCode>
                <c:ptCount val="4"/>
                <c:pt idx="0">
                  <c:v>15</c:v>
                </c:pt>
                <c:pt idx="1">
                  <c:v>15</c:v>
                </c:pt>
                <c:pt idx="2">
                  <c:v>15</c:v>
                </c:pt>
                <c:pt idx="3">
                  <c:v>15</c:v>
                </c:pt>
              </c:numCache>
            </c:numRef>
          </c:val>
        </c:ser>
        <c:dLbls>
          <c:showLegendKey val="0"/>
          <c:showVal val="0"/>
          <c:showCatName val="0"/>
          <c:showSerName val="0"/>
          <c:showPercent val="0"/>
          <c:showBubbleSize val="0"/>
        </c:dLbls>
        <c:gapWidth val="70"/>
        <c:overlap val="100"/>
        <c:axId val="118170752"/>
        <c:axId val="118172672"/>
      </c:barChart>
      <c:catAx>
        <c:axId val="118170752"/>
        <c:scaling>
          <c:orientation val="minMax"/>
        </c:scaling>
        <c:delete val="0"/>
        <c:axPos val="b"/>
        <c:title>
          <c:layout>
            <c:manualLayout>
              <c:xMode val="edge"/>
              <c:yMode val="edge"/>
              <c:x val="0.489163903854124"/>
              <c:y val="0.93393124065769795"/>
            </c:manualLayout>
          </c:layout>
          <c:overlay val="0"/>
          <c:txPr>
            <a:bodyPr/>
            <a:lstStyle/>
            <a:p>
              <a:pPr>
                <a:defRPr>
                  <a:solidFill>
                    <a:schemeClr val="bg2"/>
                  </a:solidFill>
                </a:defRPr>
              </a:pPr>
              <a:endParaRPr lang="en-US"/>
            </a:p>
          </c:txPr>
        </c:title>
        <c:numFmt formatCode="General" sourceLinked="0"/>
        <c:majorTickMark val="none"/>
        <c:minorTickMark val="none"/>
        <c:tickLblPos val="nextTo"/>
        <c:spPr>
          <a:ln w="19050">
            <a:solidFill>
              <a:schemeClr val="tx1"/>
            </a:solidFill>
          </a:ln>
        </c:spPr>
        <c:txPr>
          <a:bodyPr/>
          <a:lstStyle/>
          <a:p>
            <a:pPr>
              <a:defRPr>
                <a:solidFill>
                  <a:schemeClr val="bg2"/>
                </a:solidFill>
              </a:defRPr>
            </a:pPr>
            <a:endParaRPr lang="en-US"/>
          </a:p>
        </c:txPr>
        <c:crossAx val="118172672"/>
        <c:crosses val="autoZero"/>
        <c:auto val="1"/>
        <c:lblAlgn val="ctr"/>
        <c:lblOffset val="100"/>
        <c:noMultiLvlLbl val="0"/>
      </c:catAx>
      <c:valAx>
        <c:axId val="118172672"/>
        <c:scaling>
          <c:orientation val="minMax"/>
          <c:max val="1"/>
        </c:scaling>
        <c:delete val="0"/>
        <c:axPos val="l"/>
        <c:majorGridlines/>
        <c:title>
          <c:layout>
            <c:manualLayout>
              <c:xMode val="edge"/>
              <c:yMode val="edge"/>
              <c:x val="2.1922320376290198E-3"/>
              <c:y val="0.374276328214664"/>
            </c:manualLayout>
          </c:layout>
          <c:overlay val="0"/>
          <c:txPr>
            <a:bodyPr rot="-5400000" vert="horz"/>
            <a:lstStyle/>
            <a:p>
              <a:pPr>
                <a:defRPr>
                  <a:solidFill>
                    <a:schemeClr val="bg2"/>
                  </a:solidFill>
                </a:defRPr>
              </a:pPr>
              <a:endParaRPr lang="en-US"/>
            </a:p>
          </c:txPr>
        </c:title>
        <c:numFmt formatCode="0%" sourceLinked="0"/>
        <c:majorTickMark val="out"/>
        <c:minorTickMark val="none"/>
        <c:tickLblPos val="nextTo"/>
        <c:spPr>
          <a:ln>
            <a:noFill/>
          </a:ln>
        </c:spPr>
        <c:txPr>
          <a:bodyPr/>
          <a:lstStyle/>
          <a:p>
            <a:pPr>
              <a:defRPr>
                <a:solidFill>
                  <a:schemeClr val="bg2"/>
                </a:solidFill>
              </a:defRPr>
            </a:pPr>
            <a:endParaRPr lang="en-US"/>
          </a:p>
        </c:txPr>
        <c:crossAx val="118170752"/>
        <c:crosses val="autoZero"/>
        <c:crossBetween val="between"/>
      </c:valAx>
    </c:plotArea>
    <c:legend>
      <c:legendPos val="t"/>
      <c:layout>
        <c:manualLayout>
          <c:xMode val="edge"/>
          <c:yMode val="edge"/>
          <c:x val="0.13025542727108999"/>
          <c:y val="1.79372197309417E-2"/>
          <c:w val="0.85162273528844201"/>
          <c:h val="7.4064901646012801E-2"/>
        </c:manualLayout>
      </c:layout>
      <c:overlay val="0"/>
      <c:txPr>
        <a:bodyPr/>
        <a:lstStyle/>
        <a:p>
          <a:pPr>
            <a:defRPr>
              <a:solidFill>
                <a:schemeClr val="bg2"/>
              </a:solidFill>
            </a:defRPr>
          </a:pPr>
          <a:endParaRPr lang="en-US"/>
        </a:p>
      </c:txPr>
    </c:legend>
    <c:plotVisOnly val="1"/>
    <c:dispBlanksAs val="gap"/>
    <c:showDLblsOverMax val="0"/>
  </c:chart>
  <c:txPr>
    <a:bodyPr/>
    <a:lstStyle/>
    <a:p>
      <a:pPr>
        <a:defRPr sz="1600" baseline="0">
          <a:solidFill>
            <a:schemeClr val="bg2"/>
          </a:solidFil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2.68988252675928E-2"/>
          <c:y val="3.4318232806027797E-2"/>
          <c:w val="0.94787933789065804"/>
          <c:h val="0.81713175707101904"/>
        </c:manualLayout>
      </c:layout>
      <c:barChart>
        <c:barDir val="col"/>
        <c:grouping val="stacked"/>
        <c:varyColors val="0"/>
        <c:ser>
          <c:idx val="0"/>
          <c:order val="0"/>
          <c:tx>
            <c:strRef>
              <c:f>Sheet1!$B$1</c:f>
              <c:strCache>
                <c:ptCount val="1"/>
                <c:pt idx="0">
                  <c:v>Series 1</c:v>
                </c:pt>
              </c:strCache>
            </c:strRef>
          </c:tx>
          <c:spPr>
            <a:solidFill>
              <a:schemeClr val="accent5"/>
            </a:solidFill>
          </c:spPr>
          <c:invertIfNegative val="0"/>
          <c:dPt>
            <c:idx val="0"/>
            <c:invertIfNegative val="0"/>
            <c:bubble3D val="0"/>
            <c:spPr>
              <a:solidFill>
                <a:srgbClr val="A29060"/>
              </a:solidFill>
              <a:ln>
                <a:solidFill>
                  <a:srgbClr val="A29060"/>
                </a:solidFill>
              </a:ln>
            </c:spPr>
          </c:dPt>
          <c:dPt>
            <c:idx val="1"/>
            <c:invertIfNegative val="0"/>
            <c:bubble3D val="0"/>
            <c:spPr>
              <a:noFill/>
            </c:spPr>
          </c:dPt>
          <c:dPt>
            <c:idx val="2"/>
            <c:invertIfNegative val="0"/>
            <c:bubble3D val="0"/>
            <c:spPr>
              <a:noFill/>
            </c:spPr>
          </c:dPt>
          <c:dPt>
            <c:idx val="3"/>
            <c:invertIfNegative val="0"/>
            <c:bubble3D val="0"/>
            <c:spPr>
              <a:noFill/>
            </c:spPr>
          </c:dPt>
          <c:dPt>
            <c:idx val="4"/>
            <c:invertIfNegative val="0"/>
            <c:bubble3D val="0"/>
            <c:spPr>
              <a:solidFill>
                <a:srgbClr val="A29060"/>
              </a:solidFill>
              <a:ln>
                <a:solidFill>
                  <a:srgbClr val="A29060"/>
                </a:solidFill>
              </a:ln>
            </c:spPr>
          </c:dPt>
          <c:cat>
            <c:strRef>
              <c:f>Sheet1!$A$2:$A$6</c:f>
              <c:strCache>
                <c:ptCount val="5"/>
                <c:pt idx="0">
                  <c:v>Category A</c:v>
                </c:pt>
                <c:pt idx="1">
                  <c:v>Category 1</c:v>
                </c:pt>
                <c:pt idx="2">
                  <c:v>Category 2</c:v>
                </c:pt>
                <c:pt idx="3">
                  <c:v>Category 3</c:v>
                </c:pt>
                <c:pt idx="4">
                  <c:v>Category B</c:v>
                </c:pt>
              </c:strCache>
            </c:strRef>
          </c:cat>
          <c:val>
            <c:numRef>
              <c:f>Sheet1!$B$2:$B$6</c:f>
              <c:numCache>
                <c:formatCode>#,##0.0</c:formatCode>
                <c:ptCount val="5"/>
                <c:pt idx="0">
                  <c:v>24</c:v>
                </c:pt>
                <c:pt idx="1">
                  <c:v>24</c:v>
                </c:pt>
                <c:pt idx="2">
                  <c:v>24</c:v>
                </c:pt>
                <c:pt idx="3">
                  <c:v>24</c:v>
                </c:pt>
                <c:pt idx="4">
                  <c:v>24</c:v>
                </c:pt>
              </c:numCache>
            </c:numRef>
          </c:val>
        </c:ser>
        <c:ser>
          <c:idx val="1"/>
          <c:order val="1"/>
          <c:tx>
            <c:strRef>
              <c:f>Sheet1!$C$1</c:f>
              <c:strCache>
                <c:ptCount val="1"/>
                <c:pt idx="0">
                  <c:v>Series 2</c:v>
                </c:pt>
              </c:strCache>
            </c:strRef>
          </c:tx>
          <c:spPr>
            <a:solidFill>
              <a:schemeClr val="accent6"/>
            </a:solidFill>
          </c:spPr>
          <c:invertIfNegative val="0"/>
          <c:dPt>
            <c:idx val="0"/>
            <c:invertIfNegative val="0"/>
            <c:bubble3D val="0"/>
            <c:spPr>
              <a:solidFill>
                <a:srgbClr val="215AA9"/>
              </a:solidFill>
            </c:spPr>
          </c:dPt>
          <c:dPt>
            <c:idx val="1"/>
            <c:invertIfNegative val="0"/>
            <c:bubble3D val="0"/>
            <c:spPr>
              <a:solidFill>
                <a:srgbClr val="A29060"/>
              </a:solidFill>
              <a:ln>
                <a:solidFill>
                  <a:srgbClr val="A29060"/>
                </a:solidFill>
              </a:ln>
            </c:spPr>
          </c:dPt>
          <c:dPt>
            <c:idx val="2"/>
            <c:invertIfNegative val="0"/>
            <c:bubble3D val="0"/>
            <c:spPr>
              <a:noFill/>
            </c:spPr>
          </c:dPt>
          <c:dPt>
            <c:idx val="3"/>
            <c:invertIfNegative val="0"/>
            <c:bubble3D val="0"/>
            <c:spPr>
              <a:noFill/>
            </c:spPr>
          </c:dPt>
          <c:dPt>
            <c:idx val="4"/>
            <c:invertIfNegative val="0"/>
            <c:bubble3D val="0"/>
            <c:spPr>
              <a:solidFill>
                <a:srgbClr val="A29060"/>
              </a:solidFill>
              <a:ln>
                <a:solidFill>
                  <a:srgbClr val="A29060"/>
                </a:solidFill>
              </a:ln>
            </c:spPr>
          </c:dPt>
          <c:cat>
            <c:strRef>
              <c:f>Sheet1!$A$2:$A$6</c:f>
              <c:strCache>
                <c:ptCount val="5"/>
                <c:pt idx="0">
                  <c:v>Category A</c:v>
                </c:pt>
                <c:pt idx="1">
                  <c:v>Category 1</c:v>
                </c:pt>
                <c:pt idx="2">
                  <c:v>Category 2</c:v>
                </c:pt>
                <c:pt idx="3">
                  <c:v>Category 3</c:v>
                </c:pt>
                <c:pt idx="4">
                  <c:v>Category B</c:v>
                </c:pt>
              </c:strCache>
            </c:strRef>
          </c:cat>
          <c:val>
            <c:numRef>
              <c:f>Sheet1!$C$2:$C$6</c:f>
              <c:numCache>
                <c:formatCode>#,##0.0</c:formatCode>
                <c:ptCount val="5"/>
                <c:pt idx="1">
                  <c:v>20</c:v>
                </c:pt>
                <c:pt idx="2">
                  <c:v>20</c:v>
                </c:pt>
                <c:pt idx="3">
                  <c:v>20</c:v>
                </c:pt>
                <c:pt idx="4">
                  <c:v>20</c:v>
                </c:pt>
              </c:numCache>
            </c:numRef>
          </c:val>
        </c:ser>
        <c:ser>
          <c:idx val="2"/>
          <c:order val="2"/>
          <c:tx>
            <c:strRef>
              <c:f>Sheet1!$D$1</c:f>
              <c:strCache>
                <c:ptCount val="1"/>
                <c:pt idx="0">
                  <c:v>Series 3</c:v>
                </c:pt>
              </c:strCache>
            </c:strRef>
          </c:tx>
          <c:spPr>
            <a:solidFill>
              <a:schemeClr val="accent3"/>
            </a:solidFill>
          </c:spPr>
          <c:invertIfNegative val="0"/>
          <c:dPt>
            <c:idx val="0"/>
            <c:invertIfNegative val="0"/>
            <c:bubble3D val="0"/>
            <c:spPr>
              <a:solidFill>
                <a:srgbClr val="215AA9"/>
              </a:solidFill>
            </c:spPr>
          </c:dPt>
          <c:dPt>
            <c:idx val="1"/>
            <c:invertIfNegative val="0"/>
            <c:bubble3D val="0"/>
            <c:spPr>
              <a:noFill/>
            </c:spPr>
          </c:dPt>
          <c:dPt>
            <c:idx val="2"/>
            <c:invertIfNegative val="0"/>
            <c:bubble3D val="0"/>
            <c:spPr>
              <a:solidFill>
                <a:srgbClr val="A29060"/>
              </a:solidFill>
              <a:ln>
                <a:solidFill>
                  <a:srgbClr val="A29060"/>
                </a:solidFill>
              </a:ln>
            </c:spPr>
          </c:dPt>
          <c:dPt>
            <c:idx val="3"/>
            <c:invertIfNegative val="0"/>
            <c:bubble3D val="0"/>
            <c:spPr>
              <a:noFill/>
            </c:spPr>
          </c:dPt>
          <c:dPt>
            <c:idx val="4"/>
            <c:invertIfNegative val="0"/>
            <c:bubble3D val="0"/>
            <c:spPr>
              <a:solidFill>
                <a:srgbClr val="A29060"/>
              </a:solidFill>
              <a:ln>
                <a:solidFill>
                  <a:srgbClr val="A29060"/>
                </a:solidFill>
              </a:ln>
            </c:spPr>
          </c:dPt>
          <c:cat>
            <c:strRef>
              <c:f>Sheet1!$A$2:$A$6</c:f>
              <c:strCache>
                <c:ptCount val="5"/>
                <c:pt idx="0">
                  <c:v>Category A</c:v>
                </c:pt>
                <c:pt idx="1">
                  <c:v>Category 1</c:v>
                </c:pt>
                <c:pt idx="2">
                  <c:v>Category 2</c:v>
                </c:pt>
                <c:pt idx="3">
                  <c:v>Category 3</c:v>
                </c:pt>
                <c:pt idx="4">
                  <c:v>Category B</c:v>
                </c:pt>
              </c:strCache>
            </c:strRef>
          </c:cat>
          <c:val>
            <c:numRef>
              <c:f>Sheet1!$D$2:$D$6</c:f>
              <c:numCache>
                <c:formatCode>General</c:formatCode>
                <c:ptCount val="5"/>
                <c:pt idx="2" formatCode="#,##0.0">
                  <c:v>7</c:v>
                </c:pt>
                <c:pt idx="3" formatCode="#,##0.0">
                  <c:v>7</c:v>
                </c:pt>
                <c:pt idx="4" formatCode="#,##0.0">
                  <c:v>7</c:v>
                </c:pt>
              </c:numCache>
            </c:numRef>
          </c:val>
        </c:ser>
        <c:ser>
          <c:idx val="3"/>
          <c:order val="3"/>
          <c:tx>
            <c:strRef>
              <c:f>Sheet1!$E$1</c:f>
              <c:strCache>
                <c:ptCount val="1"/>
                <c:pt idx="0">
                  <c:v>Series 4</c:v>
                </c:pt>
              </c:strCache>
            </c:strRef>
          </c:tx>
          <c:spPr>
            <a:solidFill>
              <a:srgbClr val="215AA9"/>
            </a:solidFill>
            <a:ln>
              <a:solidFill>
                <a:srgbClr val="215AA9"/>
              </a:solidFill>
            </a:ln>
          </c:spPr>
          <c:invertIfNegative val="0"/>
          <c:dPt>
            <c:idx val="1"/>
            <c:invertIfNegative val="0"/>
            <c:bubble3D val="0"/>
          </c:dPt>
          <c:dPt>
            <c:idx val="2"/>
            <c:invertIfNegative val="0"/>
            <c:bubble3D val="0"/>
          </c:dPt>
          <c:dPt>
            <c:idx val="3"/>
            <c:invertIfNegative val="0"/>
            <c:bubble3D val="0"/>
            <c:spPr>
              <a:solidFill>
                <a:srgbClr val="A29060"/>
              </a:solidFill>
              <a:ln>
                <a:solidFill>
                  <a:srgbClr val="A29060"/>
                </a:solidFill>
              </a:ln>
            </c:spPr>
          </c:dPt>
          <c:dPt>
            <c:idx val="4"/>
            <c:invertIfNegative val="0"/>
            <c:bubble3D val="0"/>
            <c:spPr>
              <a:solidFill>
                <a:srgbClr val="A29060"/>
              </a:solidFill>
              <a:ln>
                <a:solidFill>
                  <a:srgbClr val="A29060"/>
                </a:solidFill>
              </a:ln>
            </c:spPr>
          </c:dPt>
          <c:cat>
            <c:strRef>
              <c:f>Sheet1!$A$2:$A$6</c:f>
              <c:strCache>
                <c:ptCount val="5"/>
                <c:pt idx="0">
                  <c:v>Category A</c:v>
                </c:pt>
                <c:pt idx="1">
                  <c:v>Category 1</c:v>
                </c:pt>
                <c:pt idx="2">
                  <c:v>Category 2</c:v>
                </c:pt>
                <c:pt idx="3">
                  <c:v>Category 3</c:v>
                </c:pt>
                <c:pt idx="4">
                  <c:v>Category B</c:v>
                </c:pt>
              </c:strCache>
            </c:strRef>
          </c:cat>
          <c:val>
            <c:numRef>
              <c:f>Sheet1!$E$2:$E$6</c:f>
              <c:numCache>
                <c:formatCode>General</c:formatCode>
                <c:ptCount val="5"/>
                <c:pt idx="3" formatCode="#,##0.0">
                  <c:v>19</c:v>
                </c:pt>
                <c:pt idx="4" formatCode="#,##0.0">
                  <c:v>19</c:v>
                </c:pt>
              </c:numCache>
            </c:numRef>
          </c:val>
        </c:ser>
        <c:ser>
          <c:idx val="4"/>
          <c:order val="4"/>
          <c:tx>
            <c:strRef>
              <c:f>Sheet1!$F$1</c:f>
              <c:strCache>
                <c:ptCount val="1"/>
                <c:pt idx="0">
                  <c:v>Series 5</c:v>
                </c:pt>
              </c:strCache>
            </c:strRef>
          </c:tx>
          <c:spPr>
            <a:solidFill>
              <a:srgbClr val="A29060"/>
            </a:solidFill>
            <a:ln>
              <a:solidFill>
                <a:srgbClr val="215AA9"/>
              </a:solidFill>
            </a:ln>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spPr>
              <a:solidFill>
                <a:srgbClr val="A29060"/>
              </a:solidFill>
              <a:ln>
                <a:solidFill>
                  <a:srgbClr val="A29060"/>
                </a:solidFill>
              </a:ln>
            </c:spPr>
          </c:dPt>
          <c:cat>
            <c:strRef>
              <c:f>Sheet1!$A$2:$A$6</c:f>
              <c:strCache>
                <c:ptCount val="5"/>
                <c:pt idx="0">
                  <c:v>Category A</c:v>
                </c:pt>
                <c:pt idx="1">
                  <c:v>Category 1</c:v>
                </c:pt>
                <c:pt idx="2">
                  <c:v>Category 2</c:v>
                </c:pt>
                <c:pt idx="3">
                  <c:v>Category 3</c:v>
                </c:pt>
                <c:pt idx="4">
                  <c:v>Category B</c:v>
                </c:pt>
              </c:strCache>
            </c:strRef>
          </c:cat>
          <c:val>
            <c:numRef>
              <c:f>Sheet1!$F$2:$F$6</c:f>
              <c:numCache>
                <c:formatCode>General</c:formatCode>
                <c:ptCount val="5"/>
                <c:pt idx="4" formatCode="#,##0.0">
                  <c:v>30</c:v>
                </c:pt>
              </c:numCache>
            </c:numRef>
          </c:val>
        </c:ser>
        <c:ser>
          <c:idx val="5"/>
          <c:order val="5"/>
          <c:tx>
            <c:strRef>
              <c:f>Sheet1!$G$1</c:f>
              <c:strCache>
                <c:ptCount val="1"/>
                <c:pt idx="0">
                  <c:v>total</c:v>
                </c:pt>
              </c:strCache>
            </c:strRef>
          </c:tx>
          <c:spPr>
            <a:noFill/>
          </c:spPr>
          <c:invertIfNegative val="0"/>
          <c:dPt>
            <c:idx val="1"/>
            <c:invertIfNegative val="0"/>
            <c:bubble3D val="0"/>
          </c:dPt>
          <c:dPt>
            <c:idx val="2"/>
            <c:invertIfNegative val="0"/>
            <c:bubble3D val="0"/>
          </c:dPt>
          <c:dPt>
            <c:idx val="3"/>
            <c:invertIfNegative val="0"/>
            <c:bubble3D val="0"/>
          </c:dPt>
          <c:dPt>
            <c:idx val="4"/>
            <c:invertIfNegative val="0"/>
            <c:bubble3D val="0"/>
          </c:dPt>
          <c:dLbls>
            <c:spPr>
              <a:noFill/>
              <a:ln>
                <a:noFill/>
              </a:ln>
              <a:effectLst/>
            </c:spPr>
            <c:txPr>
              <a:bodyPr/>
              <a:lstStyle/>
              <a:p>
                <a:pPr>
                  <a:defRPr>
                    <a:solidFill>
                      <a:schemeClr val="bg2"/>
                    </a:solidFill>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Category A</c:v>
                </c:pt>
                <c:pt idx="1">
                  <c:v>Category 1</c:v>
                </c:pt>
                <c:pt idx="2">
                  <c:v>Category 2</c:v>
                </c:pt>
                <c:pt idx="3">
                  <c:v>Category 3</c:v>
                </c:pt>
                <c:pt idx="4">
                  <c:v>Category B</c:v>
                </c:pt>
              </c:strCache>
            </c:strRef>
          </c:cat>
          <c:val>
            <c:numRef>
              <c:f>Sheet1!$G$2:$G$6</c:f>
              <c:numCache>
                <c:formatCode>#,##0.0</c:formatCode>
                <c:ptCount val="5"/>
                <c:pt idx="0">
                  <c:v>24</c:v>
                </c:pt>
                <c:pt idx="1">
                  <c:v>44</c:v>
                </c:pt>
                <c:pt idx="2">
                  <c:v>51</c:v>
                </c:pt>
                <c:pt idx="3">
                  <c:v>70</c:v>
                </c:pt>
                <c:pt idx="4">
                  <c:v>100</c:v>
                </c:pt>
              </c:numCache>
            </c:numRef>
          </c:val>
        </c:ser>
        <c:dLbls>
          <c:showLegendKey val="0"/>
          <c:showVal val="0"/>
          <c:showCatName val="0"/>
          <c:showSerName val="0"/>
          <c:showPercent val="0"/>
          <c:showBubbleSize val="0"/>
        </c:dLbls>
        <c:gapWidth val="70"/>
        <c:overlap val="100"/>
        <c:axId val="123732736"/>
        <c:axId val="123734656"/>
      </c:barChart>
      <c:catAx>
        <c:axId val="123732736"/>
        <c:scaling>
          <c:orientation val="minMax"/>
        </c:scaling>
        <c:delete val="0"/>
        <c:axPos val="b"/>
        <c:title>
          <c:layout>
            <c:manualLayout>
              <c:xMode val="edge"/>
              <c:yMode val="edge"/>
              <c:x val="0.44529621153749599"/>
              <c:y val="0.93949056923826102"/>
            </c:manualLayout>
          </c:layout>
          <c:overlay val="0"/>
          <c:txPr>
            <a:bodyPr/>
            <a:lstStyle/>
            <a:p>
              <a:pPr>
                <a:defRPr>
                  <a:solidFill>
                    <a:schemeClr val="bg2"/>
                  </a:solidFill>
                </a:defRPr>
              </a:pPr>
              <a:endParaRPr lang="en-US"/>
            </a:p>
          </c:txPr>
        </c:title>
        <c:numFmt formatCode="General" sourceLinked="0"/>
        <c:majorTickMark val="none"/>
        <c:minorTickMark val="none"/>
        <c:tickLblPos val="nextTo"/>
        <c:spPr>
          <a:ln w="19050">
            <a:solidFill>
              <a:srgbClr val="4B4B4B"/>
            </a:solidFill>
          </a:ln>
        </c:spPr>
        <c:txPr>
          <a:bodyPr/>
          <a:lstStyle/>
          <a:p>
            <a:pPr>
              <a:defRPr>
                <a:solidFill>
                  <a:schemeClr val="bg2"/>
                </a:solidFill>
              </a:defRPr>
            </a:pPr>
            <a:endParaRPr lang="en-US"/>
          </a:p>
        </c:txPr>
        <c:crossAx val="123734656"/>
        <c:crosses val="autoZero"/>
        <c:auto val="1"/>
        <c:lblAlgn val="ctr"/>
        <c:lblOffset val="100"/>
        <c:noMultiLvlLbl val="0"/>
      </c:catAx>
      <c:valAx>
        <c:axId val="123734656"/>
        <c:scaling>
          <c:orientation val="minMax"/>
          <c:max val="110"/>
          <c:min val="0"/>
        </c:scaling>
        <c:delete val="1"/>
        <c:axPos val="l"/>
        <c:majorGridlines/>
        <c:numFmt formatCode="#,##0" sourceLinked="0"/>
        <c:majorTickMark val="out"/>
        <c:minorTickMark val="none"/>
        <c:tickLblPos val="nextTo"/>
        <c:crossAx val="123732736"/>
        <c:crosses val="autoZero"/>
        <c:crossBetween val="between"/>
      </c:valAx>
    </c:plotArea>
    <c:plotVisOnly val="1"/>
    <c:dispBlanksAs val="gap"/>
    <c:showDLblsOverMax val="0"/>
  </c:chart>
  <c:txPr>
    <a:bodyPr/>
    <a:lstStyle/>
    <a:p>
      <a:pPr>
        <a:defRPr sz="1600" baseline="0">
          <a:solidFill>
            <a:schemeClr val="bg2"/>
          </a:solidFill>
        </a:defRPr>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871311-C6FB-844F-AC98-99AE9AA25AEC}" type="doc">
      <dgm:prSet loTypeId="urn:microsoft.com/office/officeart/2005/8/layout/pyramid1" loCatId="" qsTypeId="urn:microsoft.com/office/officeart/2005/8/quickstyle/simple1" qsCatId="simple" csTypeId="urn:microsoft.com/office/officeart/2005/8/colors/accent1_5" csCatId="accent1" phldr="1"/>
      <dgm:spPr/>
      <dgm:t>
        <a:bodyPr/>
        <a:lstStyle/>
        <a:p>
          <a:endParaRPr lang="en-US"/>
        </a:p>
      </dgm:t>
    </dgm:pt>
    <dgm:pt modelId="{D3D1F4B7-9446-D641-94E8-BF4534360DBB}">
      <dgm:prSet phldrT="[Text]" custT="1"/>
      <dgm:spPr/>
      <dgm:t>
        <a:bodyPr tIns="548640" anchor="ctr" anchorCtr="1"/>
        <a:lstStyle/>
        <a:p>
          <a:r>
            <a:rPr lang="en-US" sz="1200" smtClean="0">
              <a:solidFill>
                <a:schemeClr val="bg1"/>
              </a:solidFill>
            </a:rPr>
            <a:t>Category 1</a:t>
          </a:r>
          <a:endParaRPr lang="en-US" sz="1200" dirty="0">
            <a:solidFill>
              <a:schemeClr val="bg1"/>
            </a:solidFill>
          </a:endParaRPr>
        </a:p>
      </dgm:t>
    </dgm:pt>
    <dgm:pt modelId="{B3DB0D0A-7A04-204C-B196-1917E142B367}" type="parTrans" cxnId="{24017C95-DA83-8049-A375-5F7180FDE37C}">
      <dgm:prSet/>
      <dgm:spPr/>
      <dgm:t>
        <a:bodyPr/>
        <a:lstStyle/>
        <a:p>
          <a:endParaRPr lang="en-US" sz="1400">
            <a:solidFill>
              <a:schemeClr val="bg1"/>
            </a:solidFill>
          </a:endParaRPr>
        </a:p>
      </dgm:t>
    </dgm:pt>
    <dgm:pt modelId="{3750872A-335F-B84D-BE67-D5D2D46F7C3A}" type="sibTrans" cxnId="{24017C95-DA83-8049-A375-5F7180FDE37C}">
      <dgm:prSet/>
      <dgm:spPr/>
      <dgm:t>
        <a:bodyPr/>
        <a:lstStyle/>
        <a:p>
          <a:endParaRPr lang="en-US" sz="1400">
            <a:solidFill>
              <a:schemeClr val="bg1"/>
            </a:solidFill>
          </a:endParaRPr>
        </a:p>
      </dgm:t>
    </dgm:pt>
    <dgm:pt modelId="{DCD2D00A-1E7E-CE4C-BB69-FCA9A2C66C6C}">
      <dgm:prSet phldrT="[Text]" custT="1"/>
      <dgm:spPr/>
      <dgm:t>
        <a:bodyPr tIns="548640" anchor="ctr" anchorCtr="1"/>
        <a:lstStyle/>
        <a:p>
          <a:r>
            <a:rPr lang="en-US" sz="1200" smtClean="0">
              <a:solidFill>
                <a:schemeClr val="bg1"/>
              </a:solidFill>
            </a:rPr>
            <a:t>Category 2</a:t>
          </a:r>
          <a:endParaRPr lang="en-US" sz="1200" dirty="0">
            <a:solidFill>
              <a:schemeClr val="bg1"/>
            </a:solidFill>
          </a:endParaRPr>
        </a:p>
      </dgm:t>
    </dgm:pt>
    <dgm:pt modelId="{9EC7E046-2CE1-9045-A7E7-AE8ADF764983}" type="parTrans" cxnId="{B1227D91-CA77-474E-98B9-DB180321674B}">
      <dgm:prSet/>
      <dgm:spPr/>
      <dgm:t>
        <a:bodyPr/>
        <a:lstStyle/>
        <a:p>
          <a:endParaRPr lang="en-US" sz="1400">
            <a:solidFill>
              <a:schemeClr val="bg1"/>
            </a:solidFill>
          </a:endParaRPr>
        </a:p>
      </dgm:t>
    </dgm:pt>
    <dgm:pt modelId="{41AD69FD-2EF9-7F4A-9588-0A9A306B0032}" type="sibTrans" cxnId="{B1227D91-CA77-474E-98B9-DB180321674B}">
      <dgm:prSet/>
      <dgm:spPr/>
      <dgm:t>
        <a:bodyPr/>
        <a:lstStyle/>
        <a:p>
          <a:endParaRPr lang="en-US" sz="1400">
            <a:solidFill>
              <a:schemeClr val="bg1"/>
            </a:solidFill>
          </a:endParaRPr>
        </a:p>
      </dgm:t>
    </dgm:pt>
    <dgm:pt modelId="{A05ADCCD-1EE8-5B45-B63A-D5433BAC7A5A}">
      <dgm:prSet phldrT="[Text]" custT="1"/>
      <dgm:spPr/>
      <dgm:t>
        <a:bodyPr tIns="548640" anchor="ctr" anchorCtr="1"/>
        <a:lstStyle/>
        <a:p>
          <a:r>
            <a:rPr lang="en-US" sz="1200" smtClean="0">
              <a:solidFill>
                <a:schemeClr val="bg1"/>
              </a:solidFill>
            </a:rPr>
            <a:t>Category 3</a:t>
          </a:r>
          <a:endParaRPr lang="en-US" sz="1200" dirty="0">
            <a:solidFill>
              <a:schemeClr val="bg1"/>
            </a:solidFill>
          </a:endParaRPr>
        </a:p>
      </dgm:t>
    </dgm:pt>
    <dgm:pt modelId="{77284A33-DF86-B648-965B-E433AEBF27AC}" type="parTrans" cxnId="{2B8C3B7F-5330-F747-8C32-6E36D8C6A4A6}">
      <dgm:prSet/>
      <dgm:spPr/>
      <dgm:t>
        <a:bodyPr/>
        <a:lstStyle/>
        <a:p>
          <a:endParaRPr lang="en-US" sz="1400">
            <a:solidFill>
              <a:schemeClr val="bg1"/>
            </a:solidFill>
          </a:endParaRPr>
        </a:p>
      </dgm:t>
    </dgm:pt>
    <dgm:pt modelId="{3B8BA92E-5457-944F-8ACF-46B025400837}" type="sibTrans" cxnId="{2B8C3B7F-5330-F747-8C32-6E36D8C6A4A6}">
      <dgm:prSet/>
      <dgm:spPr/>
      <dgm:t>
        <a:bodyPr/>
        <a:lstStyle/>
        <a:p>
          <a:endParaRPr lang="en-US" sz="1400">
            <a:solidFill>
              <a:schemeClr val="bg1"/>
            </a:solidFill>
          </a:endParaRPr>
        </a:p>
      </dgm:t>
    </dgm:pt>
    <dgm:pt modelId="{E3C87A09-D773-EE4D-8200-B4BCCF0E9C96}">
      <dgm:prSet custT="1"/>
      <dgm:spPr/>
      <dgm:t>
        <a:bodyPr tIns="548640" anchor="ctr" anchorCtr="1"/>
        <a:lstStyle/>
        <a:p>
          <a:r>
            <a:rPr lang="en-US" sz="1200" smtClean="0">
              <a:solidFill>
                <a:schemeClr val="bg1"/>
              </a:solidFill>
            </a:rPr>
            <a:t>Category 4</a:t>
          </a:r>
          <a:endParaRPr lang="en-US" sz="1200" dirty="0">
            <a:solidFill>
              <a:schemeClr val="bg1"/>
            </a:solidFill>
          </a:endParaRPr>
        </a:p>
      </dgm:t>
    </dgm:pt>
    <dgm:pt modelId="{CC4B11BD-0257-0549-99B9-7A584D12AF55}" type="parTrans" cxnId="{255FAC85-552F-3E42-84C5-0410E5C280CC}">
      <dgm:prSet/>
      <dgm:spPr/>
      <dgm:t>
        <a:bodyPr/>
        <a:lstStyle/>
        <a:p>
          <a:endParaRPr lang="en-US" sz="1400">
            <a:solidFill>
              <a:schemeClr val="bg1"/>
            </a:solidFill>
          </a:endParaRPr>
        </a:p>
      </dgm:t>
    </dgm:pt>
    <dgm:pt modelId="{65712A5F-5A22-024D-90A0-EA136A6E21EB}" type="sibTrans" cxnId="{255FAC85-552F-3E42-84C5-0410E5C280CC}">
      <dgm:prSet/>
      <dgm:spPr/>
      <dgm:t>
        <a:bodyPr/>
        <a:lstStyle/>
        <a:p>
          <a:endParaRPr lang="en-US" sz="1400">
            <a:solidFill>
              <a:schemeClr val="bg1"/>
            </a:solidFill>
          </a:endParaRPr>
        </a:p>
      </dgm:t>
    </dgm:pt>
    <dgm:pt modelId="{E0A1A14C-A5E3-2140-A7EE-1A6DB5298193}" type="pres">
      <dgm:prSet presAssocID="{B9871311-C6FB-844F-AC98-99AE9AA25AEC}" presName="Name0" presStyleCnt="0">
        <dgm:presLayoutVars>
          <dgm:dir/>
          <dgm:animLvl val="lvl"/>
          <dgm:resizeHandles val="exact"/>
        </dgm:presLayoutVars>
      </dgm:prSet>
      <dgm:spPr/>
      <dgm:t>
        <a:bodyPr/>
        <a:lstStyle/>
        <a:p>
          <a:endParaRPr lang="en-US"/>
        </a:p>
      </dgm:t>
    </dgm:pt>
    <dgm:pt modelId="{4093ACAC-E3A1-5440-8DCF-BBBDE4E57306}" type="pres">
      <dgm:prSet presAssocID="{D3D1F4B7-9446-D641-94E8-BF4534360DBB}" presName="Name8" presStyleCnt="0"/>
      <dgm:spPr/>
      <dgm:t>
        <a:bodyPr/>
        <a:lstStyle/>
        <a:p>
          <a:endParaRPr lang="en-US"/>
        </a:p>
      </dgm:t>
    </dgm:pt>
    <dgm:pt modelId="{4C1B69BE-97DE-B948-91CD-29362957D50F}" type="pres">
      <dgm:prSet presAssocID="{D3D1F4B7-9446-D641-94E8-BF4534360DBB}" presName="level" presStyleLbl="node1" presStyleIdx="0" presStyleCnt="4">
        <dgm:presLayoutVars>
          <dgm:chMax val="1"/>
          <dgm:bulletEnabled val="1"/>
        </dgm:presLayoutVars>
      </dgm:prSet>
      <dgm:spPr/>
      <dgm:t>
        <a:bodyPr/>
        <a:lstStyle/>
        <a:p>
          <a:endParaRPr lang="en-US"/>
        </a:p>
      </dgm:t>
    </dgm:pt>
    <dgm:pt modelId="{4400C202-2535-244C-8124-5C418B2C9367}" type="pres">
      <dgm:prSet presAssocID="{D3D1F4B7-9446-D641-94E8-BF4534360DBB}" presName="levelTx" presStyleLbl="revTx" presStyleIdx="0" presStyleCnt="0">
        <dgm:presLayoutVars>
          <dgm:chMax val="1"/>
          <dgm:bulletEnabled val="1"/>
        </dgm:presLayoutVars>
      </dgm:prSet>
      <dgm:spPr/>
      <dgm:t>
        <a:bodyPr/>
        <a:lstStyle/>
        <a:p>
          <a:endParaRPr lang="en-US"/>
        </a:p>
      </dgm:t>
    </dgm:pt>
    <dgm:pt modelId="{8B08B1EE-1641-4544-959F-5271A83EA1B3}" type="pres">
      <dgm:prSet presAssocID="{DCD2D00A-1E7E-CE4C-BB69-FCA9A2C66C6C}" presName="Name8" presStyleCnt="0"/>
      <dgm:spPr/>
      <dgm:t>
        <a:bodyPr/>
        <a:lstStyle/>
        <a:p>
          <a:endParaRPr lang="en-US"/>
        </a:p>
      </dgm:t>
    </dgm:pt>
    <dgm:pt modelId="{89DADB89-CE1A-AA43-A0DC-C660B83C6787}" type="pres">
      <dgm:prSet presAssocID="{DCD2D00A-1E7E-CE4C-BB69-FCA9A2C66C6C}" presName="level" presStyleLbl="node1" presStyleIdx="1" presStyleCnt="4">
        <dgm:presLayoutVars>
          <dgm:chMax val="1"/>
          <dgm:bulletEnabled val="1"/>
        </dgm:presLayoutVars>
      </dgm:prSet>
      <dgm:spPr/>
      <dgm:t>
        <a:bodyPr/>
        <a:lstStyle/>
        <a:p>
          <a:endParaRPr lang="en-US"/>
        </a:p>
      </dgm:t>
    </dgm:pt>
    <dgm:pt modelId="{9624A8D6-65A2-7344-8986-7B1C9666E175}" type="pres">
      <dgm:prSet presAssocID="{DCD2D00A-1E7E-CE4C-BB69-FCA9A2C66C6C}" presName="levelTx" presStyleLbl="revTx" presStyleIdx="0" presStyleCnt="0">
        <dgm:presLayoutVars>
          <dgm:chMax val="1"/>
          <dgm:bulletEnabled val="1"/>
        </dgm:presLayoutVars>
      </dgm:prSet>
      <dgm:spPr/>
      <dgm:t>
        <a:bodyPr/>
        <a:lstStyle/>
        <a:p>
          <a:endParaRPr lang="en-US"/>
        </a:p>
      </dgm:t>
    </dgm:pt>
    <dgm:pt modelId="{ABD5BA14-20C9-B947-BE9E-FF115114222A}" type="pres">
      <dgm:prSet presAssocID="{A05ADCCD-1EE8-5B45-B63A-D5433BAC7A5A}" presName="Name8" presStyleCnt="0"/>
      <dgm:spPr/>
      <dgm:t>
        <a:bodyPr/>
        <a:lstStyle/>
        <a:p>
          <a:endParaRPr lang="en-US"/>
        </a:p>
      </dgm:t>
    </dgm:pt>
    <dgm:pt modelId="{3DC356F5-CBE8-0240-87D7-CDE4597B85FD}" type="pres">
      <dgm:prSet presAssocID="{A05ADCCD-1EE8-5B45-B63A-D5433BAC7A5A}" presName="level" presStyleLbl="node1" presStyleIdx="2" presStyleCnt="4">
        <dgm:presLayoutVars>
          <dgm:chMax val="1"/>
          <dgm:bulletEnabled val="1"/>
        </dgm:presLayoutVars>
      </dgm:prSet>
      <dgm:spPr/>
      <dgm:t>
        <a:bodyPr/>
        <a:lstStyle/>
        <a:p>
          <a:endParaRPr lang="en-US"/>
        </a:p>
      </dgm:t>
    </dgm:pt>
    <dgm:pt modelId="{39AD7490-2746-3F49-BFD3-B3A8709AEF82}" type="pres">
      <dgm:prSet presAssocID="{A05ADCCD-1EE8-5B45-B63A-D5433BAC7A5A}" presName="levelTx" presStyleLbl="revTx" presStyleIdx="0" presStyleCnt="0">
        <dgm:presLayoutVars>
          <dgm:chMax val="1"/>
          <dgm:bulletEnabled val="1"/>
        </dgm:presLayoutVars>
      </dgm:prSet>
      <dgm:spPr/>
      <dgm:t>
        <a:bodyPr/>
        <a:lstStyle/>
        <a:p>
          <a:endParaRPr lang="en-US"/>
        </a:p>
      </dgm:t>
    </dgm:pt>
    <dgm:pt modelId="{5B1BC107-6AE3-3B47-82C4-ED76FB79E339}" type="pres">
      <dgm:prSet presAssocID="{E3C87A09-D773-EE4D-8200-B4BCCF0E9C96}" presName="Name8" presStyleCnt="0"/>
      <dgm:spPr/>
      <dgm:t>
        <a:bodyPr/>
        <a:lstStyle/>
        <a:p>
          <a:endParaRPr lang="en-US"/>
        </a:p>
      </dgm:t>
    </dgm:pt>
    <dgm:pt modelId="{3FA1DC79-571A-4542-93C1-D047FBB827F2}" type="pres">
      <dgm:prSet presAssocID="{E3C87A09-D773-EE4D-8200-B4BCCF0E9C96}" presName="level" presStyleLbl="node1" presStyleIdx="3" presStyleCnt="4">
        <dgm:presLayoutVars>
          <dgm:chMax val="1"/>
          <dgm:bulletEnabled val="1"/>
        </dgm:presLayoutVars>
      </dgm:prSet>
      <dgm:spPr/>
      <dgm:t>
        <a:bodyPr/>
        <a:lstStyle/>
        <a:p>
          <a:endParaRPr lang="en-US"/>
        </a:p>
      </dgm:t>
    </dgm:pt>
    <dgm:pt modelId="{0FD881E6-F22A-C849-8FC9-0894043B4040}" type="pres">
      <dgm:prSet presAssocID="{E3C87A09-D773-EE4D-8200-B4BCCF0E9C96}" presName="levelTx" presStyleLbl="revTx" presStyleIdx="0" presStyleCnt="0">
        <dgm:presLayoutVars>
          <dgm:chMax val="1"/>
          <dgm:bulletEnabled val="1"/>
        </dgm:presLayoutVars>
      </dgm:prSet>
      <dgm:spPr/>
      <dgm:t>
        <a:bodyPr/>
        <a:lstStyle/>
        <a:p>
          <a:endParaRPr lang="en-US"/>
        </a:p>
      </dgm:t>
    </dgm:pt>
  </dgm:ptLst>
  <dgm:cxnLst>
    <dgm:cxn modelId="{A36A26B6-80FE-EC40-8B24-3C9AEF6CF993}" type="presOf" srcId="{A05ADCCD-1EE8-5B45-B63A-D5433BAC7A5A}" destId="{3DC356F5-CBE8-0240-87D7-CDE4597B85FD}" srcOrd="0" destOrd="0" presId="urn:microsoft.com/office/officeart/2005/8/layout/pyramid1"/>
    <dgm:cxn modelId="{255FAC85-552F-3E42-84C5-0410E5C280CC}" srcId="{B9871311-C6FB-844F-AC98-99AE9AA25AEC}" destId="{E3C87A09-D773-EE4D-8200-B4BCCF0E9C96}" srcOrd="3" destOrd="0" parTransId="{CC4B11BD-0257-0549-99B9-7A584D12AF55}" sibTransId="{65712A5F-5A22-024D-90A0-EA136A6E21EB}"/>
    <dgm:cxn modelId="{B8C28EA6-B99D-974A-A230-E6027BDB3E94}" type="presOf" srcId="{B9871311-C6FB-844F-AC98-99AE9AA25AEC}" destId="{E0A1A14C-A5E3-2140-A7EE-1A6DB5298193}" srcOrd="0" destOrd="0" presId="urn:microsoft.com/office/officeart/2005/8/layout/pyramid1"/>
    <dgm:cxn modelId="{24017C95-DA83-8049-A375-5F7180FDE37C}" srcId="{B9871311-C6FB-844F-AC98-99AE9AA25AEC}" destId="{D3D1F4B7-9446-D641-94E8-BF4534360DBB}" srcOrd="0" destOrd="0" parTransId="{B3DB0D0A-7A04-204C-B196-1917E142B367}" sibTransId="{3750872A-335F-B84D-BE67-D5D2D46F7C3A}"/>
    <dgm:cxn modelId="{9ABE8539-FF61-EC4C-A2CA-42860A522AD3}" type="presOf" srcId="{DCD2D00A-1E7E-CE4C-BB69-FCA9A2C66C6C}" destId="{9624A8D6-65A2-7344-8986-7B1C9666E175}" srcOrd="1" destOrd="0" presId="urn:microsoft.com/office/officeart/2005/8/layout/pyramid1"/>
    <dgm:cxn modelId="{2B8C3B7F-5330-F747-8C32-6E36D8C6A4A6}" srcId="{B9871311-C6FB-844F-AC98-99AE9AA25AEC}" destId="{A05ADCCD-1EE8-5B45-B63A-D5433BAC7A5A}" srcOrd="2" destOrd="0" parTransId="{77284A33-DF86-B648-965B-E433AEBF27AC}" sibTransId="{3B8BA92E-5457-944F-8ACF-46B025400837}"/>
    <dgm:cxn modelId="{679328C5-2199-834D-B882-30C3A70DEC94}" type="presOf" srcId="{D3D1F4B7-9446-D641-94E8-BF4534360DBB}" destId="{4400C202-2535-244C-8124-5C418B2C9367}" srcOrd="1" destOrd="0" presId="urn:microsoft.com/office/officeart/2005/8/layout/pyramid1"/>
    <dgm:cxn modelId="{D7C1891E-5AAC-5248-BD81-994157384398}" type="presOf" srcId="{A05ADCCD-1EE8-5B45-B63A-D5433BAC7A5A}" destId="{39AD7490-2746-3F49-BFD3-B3A8709AEF82}" srcOrd="1" destOrd="0" presId="urn:microsoft.com/office/officeart/2005/8/layout/pyramid1"/>
    <dgm:cxn modelId="{36B68773-94E1-C54E-A3E0-EF2A72CD133A}" type="presOf" srcId="{E3C87A09-D773-EE4D-8200-B4BCCF0E9C96}" destId="{3FA1DC79-571A-4542-93C1-D047FBB827F2}" srcOrd="0" destOrd="0" presId="urn:microsoft.com/office/officeart/2005/8/layout/pyramid1"/>
    <dgm:cxn modelId="{89C264F2-C62A-3449-8184-F4A297C9BE02}" type="presOf" srcId="{DCD2D00A-1E7E-CE4C-BB69-FCA9A2C66C6C}" destId="{89DADB89-CE1A-AA43-A0DC-C660B83C6787}" srcOrd="0" destOrd="0" presId="urn:microsoft.com/office/officeart/2005/8/layout/pyramid1"/>
    <dgm:cxn modelId="{0B3B46E8-640D-424B-BD45-FD6B96E1C142}" type="presOf" srcId="{D3D1F4B7-9446-D641-94E8-BF4534360DBB}" destId="{4C1B69BE-97DE-B948-91CD-29362957D50F}" srcOrd="0" destOrd="0" presId="urn:microsoft.com/office/officeart/2005/8/layout/pyramid1"/>
    <dgm:cxn modelId="{CB1EEDCB-B263-2E46-8065-5ECDD7349359}" type="presOf" srcId="{E3C87A09-D773-EE4D-8200-B4BCCF0E9C96}" destId="{0FD881E6-F22A-C849-8FC9-0894043B4040}" srcOrd="1" destOrd="0" presId="urn:microsoft.com/office/officeart/2005/8/layout/pyramid1"/>
    <dgm:cxn modelId="{B1227D91-CA77-474E-98B9-DB180321674B}" srcId="{B9871311-C6FB-844F-AC98-99AE9AA25AEC}" destId="{DCD2D00A-1E7E-CE4C-BB69-FCA9A2C66C6C}" srcOrd="1" destOrd="0" parTransId="{9EC7E046-2CE1-9045-A7E7-AE8ADF764983}" sibTransId="{41AD69FD-2EF9-7F4A-9588-0A9A306B0032}"/>
    <dgm:cxn modelId="{6008C790-05D3-2C4E-BB50-AD4A157AEE95}" type="presParOf" srcId="{E0A1A14C-A5E3-2140-A7EE-1A6DB5298193}" destId="{4093ACAC-E3A1-5440-8DCF-BBBDE4E57306}" srcOrd="0" destOrd="0" presId="urn:microsoft.com/office/officeart/2005/8/layout/pyramid1"/>
    <dgm:cxn modelId="{88D797F0-417A-7447-B781-D5C5491AD462}" type="presParOf" srcId="{4093ACAC-E3A1-5440-8DCF-BBBDE4E57306}" destId="{4C1B69BE-97DE-B948-91CD-29362957D50F}" srcOrd="0" destOrd="0" presId="urn:microsoft.com/office/officeart/2005/8/layout/pyramid1"/>
    <dgm:cxn modelId="{5BAB6881-A8C9-D64F-824E-66065F05E2EA}" type="presParOf" srcId="{4093ACAC-E3A1-5440-8DCF-BBBDE4E57306}" destId="{4400C202-2535-244C-8124-5C418B2C9367}" srcOrd="1" destOrd="0" presId="urn:microsoft.com/office/officeart/2005/8/layout/pyramid1"/>
    <dgm:cxn modelId="{F7D9866C-158F-D24E-8DC6-F553E409F641}" type="presParOf" srcId="{E0A1A14C-A5E3-2140-A7EE-1A6DB5298193}" destId="{8B08B1EE-1641-4544-959F-5271A83EA1B3}" srcOrd="1" destOrd="0" presId="urn:microsoft.com/office/officeart/2005/8/layout/pyramid1"/>
    <dgm:cxn modelId="{F9B2E4A7-A1CC-6D40-952F-00B445032450}" type="presParOf" srcId="{8B08B1EE-1641-4544-959F-5271A83EA1B3}" destId="{89DADB89-CE1A-AA43-A0DC-C660B83C6787}" srcOrd="0" destOrd="0" presId="urn:microsoft.com/office/officeart/2005/8/layout/pyramid1"/>
    <dgm:cxn modelId="{E5F5B55E-47F5-F647-ABAE-C85DDE995B25}" type="presParOf" srcId="{8B08B1EE-1641-4544-959F-5271A83EA1B3}" destId="{9624A8D6-65A2-7344-8986-7B1C9666E175}" srcOrd="1" destOrd="0" presId="urn:microsoft.com/office/officeart/2005/8/layout/pyramid1"/>
    <dgm:cxn modelId="{E448505E-6972-2C4F-93C2-8D33B3D7F9A3}" type="presParOf" srcId="{E0A1A14C-A5E3-2140-A7EE-1A6DB5298193}" destId="{ABD5BA14-20C9-B947-BE9E-FF115114222A}" srcOrd="2" destOrd="0" presId="urn:microsoft.com/office/officeart/2005/8/layout/pyramid1"/>
    <dgm:cxn modelId="{B6BA236C-808D-3E43-A144-74E6191ED274}" type="presParOf" srcId="{ABD5BA14-20C9-B947-BE9E-FF115114222A}" destId="{3DC356F5-CBE8-0240-87D7-CDE4597B85FD}" srcOrd="0" destOrd="0" presId="urn:microsoft.com/office/officeart/2005/8/layout/pyramid1"/>
    <dgm:cxn modelId="{F1D7E4EA-8ABC-F84D-B668-8E5CCCE348A5}" type="presParOf" srcId="{ABD5BA14-20C9-B947-BE9E-FF115114222A}" destId="{39AD7490-2746-3F49-BFD3-B3A8709AEF82}" srcOrd="1" destOrd="0" presId="urn:microsoft.com/office/officeart/2005/8/layout/pyramid1"/>
    <dgm:cxn modelId="{A79E7414-B8A0-654F-997E-AD5D762DDAF6}" type="presParOf" srcId="{E0A1A14C-A5E3-2140-A7EE-1A6DB5298193}" destId="{5B1BC107-6AE3-3B47-82C4-ED76FB79E339}" srcOrd="3" destOrd="0" presId="urn:microsoft.com/office/officeart/2005/8/layout/pyramid1"/>
    <dgm:cxn modelId="{99AB626A-6549-9B4B-919C-B23D391CD791}" type="presParOf" srcId="{5B1BC107-6AE3-3B47-82C4-ED76FB79E339}" destId="{3FA1DC79-571A-4542-93C1-D047FBB827F2}" srcOrd="0" destOrd="0" presId="urn:microsoft.com/office/officeart/2005/8/layout/pyramid1"/>
    <dgm:cxn modelId="{B9A6EDB3-77D2-3347-AF9D-0A1695D84C33}" type="presParOf" srcId="{5B1BC107-6AE3-3B47-82C4-ED76FB79E339}" destId="{0FD881E6-F22A-C849-8FC9-0894043B4040}"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871311-C6FB-844F-AC98-99AE9AA25AEC}" type="doc">
      <dgm:prSet loTypeId="urn:microsoft.com/office/officeart/2005/8/layout/venn1" loCatId="" qsTypeId="urn:microsoft.com/office/officeart/2005/8/quickstyle/simple1" qsCatId="simple" csTypeId="urn:microsoft.com/office/officeart/2005/8/colors/accent1_5" csCatId="accent1" phldr="1"/>
      <dgm:spPr/>
      <dgm:t>
        <a:bodyPr/>
        <a:lstStyle/>
        <a:p>
          <a:endParaRPr lang="en-US"/>
        </a:p>
      </dgm:t>
    </dgm:pt>
    <dgm:pt modelId="{D3D1F4B7-9446-D641-94E8-BF4534360DBB}">
      <dgm:prSet phldrT="[Text]" custT="1"/>
      <dgm:spPr>
        <a:solidFill>
          <a:schemeClr val="bg2">
            <a:alpha val="50000"/>
          </a:schemeClr>
        </a:solidFill>
      </dgm:spPr>
      <dgm:t>
        <a:bodyPr tIns="640080" anchor="t" anchorCtr="1"/>
        <a:lstStyle/>
        <a:p>
          <a:r>
            <a:rPr lang="en-US" sz="1400" dirty="0" smtClean="0">
              <a:solidFill>
                <a:schemeClr val="bg1"/>
              </a:solidFill>
            </a:rPr>
            <a:t>Category 1</a:t>
          </a:r>
          <a:endParaRPr lang="en-US" sz="1400" dirty="0">
            <a:solidFill>
              <a:schemeClr val="bg1"/>
            </a:solidFill>
          </a:endParaRPr>
        </a:p>
      </dgm:t>
    </dgm:pt>
    <dgm:pt modelId="{B3DB0D0A-7A04-204C-B196-1917E142B367}" type="parTrans" cxnId="{24017C95-DA83-8049-A375-5F7180FDE37C}">
      <dgm:prSet/>
      <dgm:spPr/>
      <dgm:t>
        <a:bodyPr/>
        <a:lstStyle/>
        <a:p>
          <a:endParaRPr lang="en-US" sz="1400">
            <a:solidFill>
              <a:schemeClr val="bg1"/>
            </a:solidFill>
          </a:endParaRPr>
        </a:p>
      </dgm:t>
    </dgm:pt>
    <dgm:pt modelId="{3750872A-335F-B84D-BE67-D5D2D46F7C3A}" type="sibTrans" cxnId="{24017C95-DA83-8049-A375-5F7180FDE37C}">
      <dgm:prSet/>
      <dgm:spPr/>
      <dgm:t>
        <a:bodyPr/>
        <a:lstStyle/>
        <a:p>
          <a:endParaRPr lang="en-US" sz="1400">
            <a:solidFill>
              <a:schemeClr val="bg1"/>
            </a:solidFill>
          </a:endParaRPr>
        </a:p>
      </dgm:t>
    </dgm:pt>
    <dgm:pt modelId="{DCD2D00A-1E7E-CE4C-BB69-FCA9A2C66C6C}">
      <dgm:prSet phldrT="[Text]" custT="1"/>
      <dgm:spPr>
        <a:solidFill>
          <a:schemeClr val="accent1">
            <a:alpha val="65000"/>
          </a:schemeClr>
        </a:solidFill>
      </dgm:spPr>
      <dgm:t>
        <a:bodyPr tIns="640080" anchor="t" anchorCtr="1"/>
        <a:lstStyle/>
        <a:p>
          <a:r>
            <a:rPr lang="en-US" sz="1400" dirty="0" smtClean="0">
              <a:solidFill>
                <a:schemeClr val="bg1"/>
              </a:solidFill>
            </a:rPr>
            <a:t>Category 2</a:t>
          </a:r>
          <a:endParaRPr lang="en-US" sz="1400" dirty="0">
            <a:solidFill>
              <a:schemeClr val="bg1"/>
            </a:solidFill>
          </a:endParaRPr>
        </a:p>
      </dgm:t>
    </dgm:pt>
    <dgm:pt modelId="{9EC7E046-2CE1-9045-A7E7-AE8ADF764983}" type="parTrans" cxnId="{B1227D91-CA77-474E-98B9-DB180321674B}">
      <dgm:prSet/>
      <dgm:spPr/>
      <dgm:t>
        <a:bodyPr/>
        <a:lstStyle/>
        <a:p>
          <a:endParaRPr lang="en-US" sz="1400">
            <a:solidFill>
              <a:schemeClr val="bg1"/>
            </a:solidFill>
          </a:endParaRPr>
        </a:p>
      </dgm:t>
    </dgm:pt>
    <dgm:pt modelId="{41AD69FD-2EF9-7F4A-9588-0A9A306B0032}" type="sibTrans" cxnId="{B1227D91-CA77-474E-98B9-DB180321674B}">
      <dgm:prSet/>
      <dgm:spPr/>
      <dgm:t>
        <a:bodyPr/>
        <a:lstStyle/>
        <a:p>
          <a:endParaRPr lang="en-US" sz="1400">
            <a:solidFill>
              <a:schemeClr val="bg1"/>
            </a:solidFill>
          </a:endParaRPr>
        </a:p>
      </dgm:t>
    </dgm:pt>
    <dgm:pt modelId="{A05ADCCD-1EE8-5B45-B63A-D5433BAC7A5A}">
      <dgm:prSet phldrT="[Text]" custT="1"/>
      <dgm:spPr>
        <a:solidFill>
          <a:schemeClr val="accent2">
            <a:alpha val="80000"/>
          </a:schemeClr>
        </a:solidFill>
      </dgm:spPr>
      <dgm:t>
        <a:bodyPr tIns="640080" anchor="t" anchorCtr="1"/>
        <a:lstStyle/>
        <a:p>
          <a:r>
            <a:rPr lang="en-US" sz="1400" dirty="0" smtClean="0">
              <a:solidFill>
                <a:schemeClr val="bg1"/>
              </a:solidFill>
            </a:rPr>
            <a:t>Category 3</a:t>
          </a:r>
          <a:endParaRPr lang="en-US" sz="1400" dirty="0">
            <a:solidFill>
              <a:schemeClr val="bg1"/>
            </a:solidFill>
          </a:endParaRPr>
        </a:p>
      </dgm:t>
    </dgm:pt>
    <dgm:pt modelId="{77284A33-DF86-B648-965B-E433AEBF27AC}" type="parTrans" cxnId="{2B8C3B7F-5330-F747-8C32-6E36D8C6A4A6}">
      <dgm:prSet/>
      <dgm:spPr/>
      <dgm:t>
        <a:bodyPr/>
        <a:lstStyle/>
        <a:p>
          <a:endParaRPr lang="en-US" sz="1400">
            <a:solidFill>
              <a:schemeClr val="bg1"/>
            </a:solidFill>
          </a:endParaRPr>
        </a:p>
      </dgm:t>
    </dgm:pt>
    <dgm:pt modelId="{3B8BA92E-5457-944F-8ACF-46B025400837}" type="sibTrans" cxnId="{2B8C3B7F-5330-F747-8C32-6E36D8C6A4A6}">
      <dgm:prSet/>
      <dgm:spPr/>
      <dgm:t>
        <a:bodyPr/>
        <a:lstStyle/>
        <a:p>
          <a:endParaRPr lang="en-US" sz="1400">
            <a:solidFill>
              <a:schemeClr val="bg1"/>
            </a:solidFill>
          </a:endParaRPr>
        </a:p>
      </dgm:t>
    </dgm:pt>
    <dgm:pt modelId="{7101FA5F-9613-0A42-8A7F-342F99F40443}" type="pres">
      <dgm:prSet presAssocID="{B9871311-C6FB-844F-AC98-99AE9AA25AEC}" presName="compositeShape" presStyleCnt="0">
        <dgm:presLayoutVars>
          <dgm:chMax val="7"/>
          <dgm:dir/>
          <dgm:resizeHandles val="exact"/>
        </dgm:presLayoutVars>
      </dgm:prSet>
      <dgm:spPr/>
      <dgm:t>
        <a:bodyPr/>
        <a:lstStyle/>
        <a:p>
          <a:endParaRPr lang="en-US"/>
        </a:p>
      </dgm:t>
    </dgm:pt>
    <dgm:pt modelId="{E96E03E2-44FC-554A-8F2C-78D520676B97}" type="pres">
      <dgm:prSet presAssocID="{D3D1F4B7-9446-D641-94E8-BF4534360DBB}" presName="circ1" presStyleLbl="vennNode1" presStyleIdx="0" presStyleCnt="3"/>
      <dgm:spPr/>
      <dgm:t>
        <a:bodyPr/>
        <a:lstStyle/>
        <a:p>
          <a:endParaRPr lang="en-US"/>
        </a:p>
      </dgm:t>
    </dgm:pt>
    <dgm:pt modelId="{EC36B6C0-BD80-CC43-A792-8F300F2947BF}" type="pres">
      <dgm:prSet presAssocID="{D3D1F4B7-9446-D641-94E8-BF4534360DBB}" presName="circ1Tx" presStyleLbl="revTx" presStyleIdx="0" presStyleCnt="0">
        <dgm:presLayoutVars>
          <dgm:chMax val="0"/>
          <dgm:chPref val="0"/>
          <dgm:bulletEnabled val="1"/>
        </dgm:presLayoutVars>
      </dgm:prSet>
      <dgm:spPr/>
      <dgm:t>
        <a:bodyPr/>
        <a:lstStyle/>
        <a:p>
          <a:endParaRPr lang="en-US"/>
        </a:p>
      </dgm:t>
    </dgm:pt>
    <dgm:pt modelId="{2260F282-3DA2-A246-834D-089460A0530C}" type="pres">
      <dgm:prSet presAssocID="{DCD2D00A-1E7E-CE4C-BB69-FCA9A2C66C6C}" presName="circ2" presStyleLbl="vennNode1" presStyleIdx="1" presStyleCnt="3"/>
      <dgm:spPr/>
      <dgm:t>
        <a:bodyPr/>
        <a:lstStyle/>
        <a:p>
          <a:endParaRPr lang="en-US"/>
        </a:p>
      </dgm:t>
    </dgm:pt>
    <dgm:pt modelId="{8C91AD2D-2E68-6D4A-96B3-1534E2321E4F}" type="pres">
      <dgm:prSet presAssocID="{DCD2D00A-1E7E-CE4C-BB69-FCA9A2C66C6C}" presName="circ2Tx" presStyleLbl="revTx" presStyleIdx="0" presStyleCnt="0">
        <dgm:presLayoutVars>
          <dgm:chMax val="0"/>
          <dgm:chPref val="0"/>
          <dgm:bulletEnabled val="1"/>
        </dgm:presLayoutVars>
      </dgm:prSet>
      <dgm:spPr/>
      <dgm:t>
        <a:bodyPr/>
        <a:lstStyle/>
        <a:p>
          <a:endParaRPr lang="en-US"/>
        </a:p>
      </dgm:t>
    </dgm:pt>
    <dgm:pt modelId="{56002D7A-7E9F-704E-AB90-48F560D36368}" type="pres">
      <dgm:prSet presAssocID="{A05ADCCD-1EE8-5B45-B63A-D5433BAC7A5A}" presName="circ3" presStyleLbl="vennNode1" presStyleIdx="2" presStyleCnt="3"/>
      <dgm:spPr/>
      <dgm:t>
        <a:bodyPr/>
        <a:lstStyle/>
        <a:p>
          <a:endParaRPr lang="en-US"/>
        </a:p>
      </dgm:t>
    </dgm:pt>
    <dgm:pt modelId="{D54B35CD-5602-8B44-8D5A-92632838AE0A}" type="pres">
      <dgm:prSet presAssocID="{A05ADCCD-1EE8-5B45-B63A-D5433BAC7A5A}" presName="circ3Tx" presStyleLbl="revTx" presStyleIdx="0" presStyleCnt="0">
        <dgm:presLayoutVars>
          <dgm:chMax val="0"/>
          <dgm:chPref val="0"/>
          <dgm:bulletEnabled val="1"/>
        </dgm:presLayoutVars>
      </dgm:prSet>
      <dgm:spPr/>
      <dgm:t>
        <a:bodyPr/>
        <a:lstStyle/>
        <a:p>
          <a:endParaRPr lang="en-US"/>
        </a:p>
      </dgm:t>
    </dgm:pt>
  </dgm:ptLst>
  <dgm:cxnLst>
    <dgm:cxn modelId="{12FCC0FC-2C3B-064E-A737-2D22D35AC4C1}" type="presOf" srcId="{DCD2D00A-1E7E-CE4C-BB69-FCA9A2C66C6C}" destId="{8C91AD2D-2E68-6D4A-96B3-1534E2321E4F}" srcOrd="1" destOrd="0" presId="urn:microsoft.com/office/officeart/2005/8/layout/venn1"/>
    <dgm:cxn modelId="{5AFA648E-3943-C44F-B614-6370C60E7E63}" type="presOf" srcId="{DCD2D00A-1E7E-CE4C-BB69-FCA9A2C66C6C}" destId="{2260F282-3DA2-A246-834D-089460A0530C}" srcOrd="0" destOrd="0" presId="urn:microsoft.com/office/officeart/2005/8/layout/venn1"/>
    <dgm:cxn modelId="{16C25E76-BF60-7047-BD89-54EB553FC676}" type="presOf" srcId="{D3D1F4B7-9446-D641-94E8-BF4534360DBB}" destId="{EC36B6C0-BD80-CC43-A792-8F300F2947BF}" srcOrd="1" destOrd="0" presId="urn:microsoft.com/office/officeart/2005/8/layout/venn1"/>
    <dgm:cxn modelId="{5583EEE4-2862-FF45-B40C-1137105ED9ED}" type="presOf" srcId="{D3D1F4B7-9446-D641-94E8-BF4534360DBB}" destId="{E96E03E2-44FC-554A-8F2C-78D520676B97}" srcOrd="0" destOrd="0" presId="urn:microsoft.com/office/officeart/2005/8/layout/venn1"/>
    <dgm:cxn modelId="{24017C95-DA83-8049-A375-5F7180FDE37C}" srcId="{B9871311-C6FB-844F-AC98-99AE9AA25AEC}" destId="{D3D1F4B7-9446-D641-94E8-BF4534360DBB}" srcOrd="0" destOrd="0" parTransId="{B3DB0D0A-7A04-204C-B196-1917E142B367}" sibTransId="{3750872A-335F-B84D-BE67-D5D2D46F7C3A}"/>
    <dgm:cxn modelId="{B5BD84DA-B007-B740-9D16-AE6B1DF4A725}" type="presOf" srcId="{B9871311-C6FB-844F-AC98-99AE9AA25AEC}" destId="{7101FA5F-9613-0A42-8A7F-342F99F40443}" srcOrd="0" destOrd="0" presId="urn:microsoft.com/office/officeart/2005/8/layout/venn1"/>
    <dgm:cxn modelId="{2B8C3B7F-5330-F747-8C32-6E36D8C6A4A6}" srcId="{B9871311-C6FB-844F-AC98-99AE9AA25AEC}" destId="{A05ADCCD-1EE8-5B45-B63A-D5433BAC7A5A}" srcOrd="2" destOrd="0" parTransId="{77284A33-DF86-B648-965B-E433AEBF27AC}" sibTransId="{3B8BA92E-5457-944F-8ACF-46B025400837}"/>
    <dgm:cxn modelId="{44D85FCA-060A-F141-81AA-DF7CF16A839A}" type="presOf" srcId="{A05ADCCD-1EE8-5B45-B63A-D5433BAC7A5A}" destId="{D54B35CD-5602-8B44-8D5A-92632838AE0A}" srcOrd="1" destOrd="0" presId="urn:microsoft.com/office/officeart/2005/8/layout/venn1"/>
    <dgm:cxn modelId="{3C17DD31-334F-6149-9475-B5D3773C1129}" type="presOf" srcId="{A05ADCCD-1EE8-5B45-B63A-D5433BAC7A5A}" destId="{56002D7A-7E9F-704E-AB90-48F560D36368}" srcOrd="0" destOrd="0" presId="urn:microsoft.com/office/officeart/2005/8/layout/venn1"/>
    <dgm:cxn modelId="{B1227D91-CA77-474E-98B9-DB180321674B}" srcId="{B9871311-C6FB-844F-AC98-99AE9AA25AEC}" destId="{DCD2D00A-1E7E-CE4C-BB69-FCA9A2C66C6C}" srcOrd="1" destOrd="0" parTransId="{9EC7E046-2CE1-9045-A7E7-AE8ADF764983}" sibTransId="{41AD69FD-2EF9-7F4A-9588-0A9A306B0032}"/>
    <dgm:cxn modelId="{A9ED5331-7A18-1D46-BB70-3E7B09DAD1FA}" type="presParOf" srcId="{7101FA5F-9613-0A42-8A7F-342F99F40443}" destId="{E96E03E2-44FC-554A-8F2C-78D520676B97}" srcOrd="0" destOrd="0" presId="urn:microsoft.com/office/officeart/2005/8/layout/venn1"/>
    <dgm:cxn modelId="{F4924A68-DC90-D64C-8AAF-5662D685631C}" type="presParOf" srcId="{7101FA5F-9613-0A42-8A7F-342F99F40443}" destId="{EC36B6C0-BD80-CC43-A792-8F300F2947BF}" srcOrd="1" destOrd="0" presId="urn:microsoft.com/office/officeart/2005/8/layout/venn1"/>
    <dgm:cxn modelId="{4AB35F4D-E0AE-E84E-9CE8-C4F86CC34BAB}" type="presParOf" srcId="{7101FA5F-9613-0A42-8A7F-342F99F40443}" destId="{2260F282-3DA2-A246-834D-089460A0530C}" srcOrd="2" destOrd="0" presId="urn:microsoft.com/office/officeart/2005/8/layout/venn1"/>
    <dgm:cxn modelId="{09107A88-E652-2F4F-BCFE-B87CEBBA6D03}" type="presParOf" srcId="{7101FA5F-9613-0A42-8A7F-342F99F40443}" destId="{8C91AD2D-2E68-6D4A-96B3-1534E2321E4F}" srcOrd="3" destOrd="0" presId="urn:microsoft.com/office/officeart/2005/8/layout/venn1"/>
    <dgm:cxn modelId="{86C132CC-2185-8945-9704-44DA1AC186F2}" type="presParOf" srcId="{7101FA5F-9613-0A42-8A7F-342F99F40443}" destId="{56002D7A-7E9F-704E-AB90-48F560D36368}" srcOrd="4" destOrd="0" presId="urn:microsoft.com/office/officeart/2005/8/layout/venn1"/>
    <dgm:cxn modelId="{E10712B0-BFAF-BC41-B8BA-9A4E46571DDA}" type="presParOf" srcId="{7101FA5F-9613-0A42-8A7F-342F99F40443}" destId="{D54B35CD-5602-8B44-8D5A-92632838AE0A}"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B69BE-97DE-B948-91CD-29362957D50F}">
      <dsp:nvSpPr>
        <dsp:cNvPr id="0" name=""/>
        <dsp:cNvSpPr/>
      </dsp:nvSpPr>
      <dsp:spPr>
        <a:xfrm>
          <a:off x="2286000" y="0"/>
          <a:ext cx="1524000" cy="1182369"/>
        </a:xfrm>
        <a:prstGeom prst="trapezoid">
          <a:avLst>
            <a:gd name="adj" fmla="val 64447"/>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548640" rIns="15240" bIns="15240" numCol="1" spcCol="1270" anchor="ctr" anchorCtr="1">
          <a:noAutofit/>
        </a:bodyPr>
        <a:lstStyle/>
        <a:p>
          <a:pPr lvl="0" algn="ctr" defTabSz="533400">
            <a:lnSpc>
              <a:spcPct val="90000"/>
            </a:lnSpc>
            <a:spcBef>
              <a:spcPct val="0"/>
            </a:spcBef>
            <a:spcAft>
              <a:spcPct val="35000"/>
            </a:spcAft>
          </a:pPr>
          <a:r>
            <a:rPr lang="en-US" sz="1200" kern="1200" smtClean="0">
              <a:solidFill>
                <a:schemeClr val="bg1"/>
              </a:solidFill>
            </a:rPr>
            <a:t>Category 1</a:t>
          </a:r>
          <a:endParaRPr lang="en-US" sz="1200" kern="1200" dirty="0">
            <a:solidFill>
              <a:schemeClr val="bg1"/>
            </a:solidFill>
          </a:endParaRPr>
        </a:p>
      </dsp:txBody>
      <dsp:txXfrm>
        <a:off x="2286000" y="0"/>
        <a:ext cx="1524000" cy="1182369"/>
      </dsp:txXfrm>
    </dsp:sp>
    <dsp:sp modelId="{89DADB89-CE1A-AA43-A0DC-C660B83C6787}">
      <dsp:nvSpPr>
        <dsp:cNvPr id="0" name=""/>
        <dsp:cNvSpPr/>
      </dsp:nvSpPr>
      <dsp:spPr>
        <a:xfrm>
          <a:off x="1524000" y="1182370"/>
          <a:ext cx="3048000" cy="1182369"/>
        </a:xfrm>
        <a:prstGeom prst="trapezoid">
          <a:avLst>
            <a:gd name="adj" fmla="val 64447"/>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548640" rIns="15240" bIns="15240" numCol="1" spcCol="1270" anchor="ctr" anchorCtr="1">
          <a:noAutofit/>
        </a:bodyPr>
        <a:lstStyle/>
        <a:p>
          <a:pPr lvl="0" algn="ctr" defTabSz="533400">
            <a:lnSpc>
              <a:spcPct val="90000"/>
            </a:lnSpc>
            <a:spcBef>
              <a:spcPct val="0"/>
            </a:spcBef>
            <a:spcAft>
              <a:spcPct val="35000"/>
            </a:spcAft>
          </a:pPr>
          <a:r>
            <a:rPr lang="en-US" sz="1200" kern="1200" smtClean="0">
              <a:solidFill>
                <a:schemeClr val="bg1"/>
              </a:solidFill>
            </a:rPr>
            <a:t>Category 2</a:t>
          </a:r>
          <a:endParaRPr lang="en-US" sz="1200" kern="1200" dirty="0">
            <a:solidFill>
              <a:schemeClr val="bg1"/>
            </a:solidFill>
          </a:endParaRPr>
        </a:p>
      </dsp:txBody>
      <dsp:txXfrm>
        <a:off x="2057399" y="1182370"/>
        <a:ext cx="1981200" cy="1182369"/>
      </dsp:txXfrm>
    </dsp:sp>
    <dsp:sp modelId="{3DC356F5-CBE8-0240-87D7-CDE4597B85FD}">
      <dsp:nvSpPr>
        <dsp:cNvPr id="0" name=""/>
        <dsp:cNvSpPr/>
      </dsp:nvSpPr>
      <dsp:spPr>
        <a:xfrm>
          <a:off x="762000" y="2364739"/>
          <a:ext cx="4571999" cy="1182369"/>
        </a:xfrm>
        <a:prstGeom prst="trapezoid">
          <a:avLst>
            <a:gd name="adj" fmla="val 64447"/>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548640" rIns="15240" bIns="15240" numCol="1" spcCol="1270" anchor="ctr" anchorCtr="1">
          <a:noAutofit/>
        </a:bodyPr>
        <a:lstStyle/>
        <a:p>
          <a:pPr lvl="0" algn="ctr" defTabSz="533400">
            <a:lnSpc>
              <a:spcPct val="90000"/>
            </a:lnSpc>
            <a:spcBef>
              <a:spcPct val="0"/>
            </a:spcBef>
            <a:spcAft>
              <a:spcPct val="35000"/>
            </a:spcAft>
          </a:pPr>
          <a:r>
            <a:rPr lang="en-US" sz="1200" kern="1200" smtClean="0">
              <a:solidFill>
                <a:schemeClr val="bg1"/>
              </a:solidFill>
            </a:rPr>
            <a:t>Category 3</a:t>
          </a:r>
          <a:endParaRPr lang="en-US" sz="1200" kern="1200" dirty="0">
            <a:solidFill>
              <a:schemeClr val="bg1"/>
            </a:solidFill>
          </a:endParaRPr>
        </a:p>
      </dsp:txBody>
      <dsp:txXfrm>
        <a:off x="1562099" y="2364739"/>
        <a:ext cx="2971800" cy="1182369"/>
      </dsp:txXfrm>
    </dsp:sp>
    <dsp:sp modelId="{3FA1DC79-571A-4542-93C1-D047FBB827F2}">
      <dsp:nvSpPr>
        <dsp:cNvPr id="0" name=""/>
        <dsp:cNvSpPr/>
      </dsp:nvSpPr>
      <dsp:spPr>
        <a:xfrm>
          <a:off x="0" y="3547110"/>
          <a:ext cx="6096000" cy="1182369"/>
        </a:xfrm>
        <a:prstGeom prst="trapezoid">
          <a:avLst>
            <a:gd name="adj" fmla="val 64447"/>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548640" rIns="15240" bIns="15240" numCol="1" spcCol="1270" anchor="ctr" anchorCtr="1">
          <a:noAutofit/>
        </a:bodyPr>
        <a:lstStyle/>
        <a:p>
          <a:pPr lvl="0" algn="ctr" defTabSz="533400">
            <a:lnSpc>
              <a:spcPct val="90000"/>
            </a:lnSpc>
            <a:spcBef>
              <a:spcPct val="0"/>
            </a:spcBef>
            <a:spcAft>
              <a:spcPct val="35000"/>
            </a:spcAft>
          </a:pPr>
          <a:r>
            <a:rPr lang="en-US" sz="1200" kern="1200" smtClean="0">
              <a:solidFill>
                <a:schemeClr val="bg1"/>
              </a:solidFill>
            </a:rPr>
            <a:t>Category 4</a:t>
          </a:r>
          <a:endParaRPr lang="en-US" sz="1200" kern="1200" dirty="0">
            <a:solidFill>
              <a:schemeClr val="bg1"/>
            </a:solidFill>
          </a:endParaRPr>
        </a:p>
      </dsp:txBody>
      <dsp:txXfrm>
        <a:off x="1066799" y="3547110"/>
        <a:ext cx="3962400" cy="1182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E03E2-44FC-554A-8F2C-78D520676B97}">
      <dsp:nvSpPr>
        <dsp:cNvPr id="0" name=""/>
        <dsp:cNvSpPr/>
      </dsp:nvSpPr>
      <dsp:spPr>
        <a:xfrm>
          <a:off x="1629155" y="59118"/>
          <a:ext cx="2837688" cy="2837688"/>
        </a:xfrm>
        <a:prstGeom prst="ellipse">
          <a:avLst/>
        </a:prstGeom>
        <a:solidFill>
          <a:schemeClr val="bg2">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640080" rIns="0" bIns="0" numCol="1" spcCol="1270" anchor="t" anchorCtr="1">
          <a:noAutofit/>
        </a:bodyPr>
        <a:lstStyle/>
        <a:p>
          <a:pPr lvl="0" algn="ctr" defTabSz="622300">
            <a:lnSpc>
              <a:spcPct val="90000"/>
            </a:lnSpc>
            <a:spcBef>
              <a:spcPct val="0"/>
            </a:spcBef>
            <a:spcAft>
              <a:spcPct val="35000"/>
            </a:spcAft>
          </a:pPr>
          <a:r>
            <a:rPr lang="en-US" sz="1400" kern="1200" dirty="0" smtClean="0">
              <a:solidFill>
                <a:schemeClr val="bg1"/>
              </a:solidFill>
            </a:rPr>
            <a:t>Category 1</a:t>
          </a:r>
          <a:endParaRPr lang="en-US" sz="1400" kern="1200" dirty="0">
            <a:solidFill>
              <a:schemeClr val="bg1"/>
            </a:solidFill>
          </a:endParaRPr>
        </a:p>
      </dsp:txBody>
      <dsp:txXfrm>
        <a:off x="2007514" y="555713"/>
        <a:ext cx="2080971" cy="1276959"/>
      </dsp:txXfrm>
    </dsp:sp>
    <dsp:sp modelId="{2260F282-3DA2-A246-834D-089460A0530C}">
      <dsp:nvSpPr>
        <dsp:cNvPr id="0" name=""/>
        <dsp:cNvSpPr/>
      </dsp:nvSpPr>
      <dsp:spPr>
        <a:xfrm>
          <a:off x="2653088" y="1832673"/>
          <a:ext cx="2837688" cy="2837688"/>
        </a:xfrm>
        <a:prstGeom prst="ellipse">
          <a:avLst/>
        </a:prstGeom>
        <a:solidFill>
          <a:schemeClr val="accent1">
            <a:alpha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640080" rIns="0" bIns="0" numCol="1" spcCol="1270" anchor="t" anchorCtr="1">
          <a:noAutofit/>
        </a:bodyPr>
        <a:lstStyle/>
        <a:p>
          <a:pPr lvl="0" algn="ctr" defTabSz="622300">
            <a:lnSpc>
              <a:spcPct val="90000"/>
            </a:lnSpc>
            <a:spcBef>
              <a:spcPct val="0"/>
            </a:spcBef>
            <a:spcAft>
              <a:spcPct val="35000"/>
            </a:spcAft>
          </a:pPr>
          <a:r>
            <a:rPr lang="en-US" sz="1400" kern="1200" dirty="0" smtClean="0">
              <a:solidFill>
                <a:schemeClr val="bg1"/>
              </a:solidFill>
            </a:rPr>
            <a:t>Category 2</a:t>
          </a:r>
          <a:endParaRPr lang="en-US" sz="1400" kern="1200" dirty="0">
            <a:solidFill>
              <a:schemeClr val="bg1"/>
            </a:solidFill>
          </a:endParaRPr>
        </a:p>
      </dsp:txBody>
      <dsp:txXfrm>
        <a:off x="3520948" y="2565742"/>
        <a:ext cx="1702612" cy="1560728"/>
      </dsp:txXfrm>
    </dsp:sp>
    <dsp:sp modelId="{56002D7A-7E9F-704E-AB90-48F560D36368}">
      <dsp:nvSpPr>
        <dsp:cNvPr id="0" name=""/>
        <dsp:cNvSpPr/>
      </dsp:nvSpPr>
      <dsp:spPr>
        <a:xfrm>
          <a:off x="605223" y="1832673"/>
          <a:ext cx="2837688" cy="2837688"/>
        </a:xfrm>
        <a:prstGeom prst="ellipse">
          <a:avLst/>
        </a:prstGeom>
        <a:solidFill>
          <a:schemeClr val="accent2">
            <a:alpha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640080" rIns="0" bIns="0" numCol="1" spcCol="1270" anchor="t" anchorCtr="1">
          <a:noAutofit/>
        </a:bodyPr>
        <a:lstStyle/>
        <a:p>
          <a:pPr lvl="0" algn="ctr" defTabSz="622300">
            <a:lnSpc>
              <a:spcPct val="90000"/>
            </a:lnSpc>
            <a:spcBef>
              <a:spcPct val="0"/>
            </a:spcBef>
            <a:spcAft>
              <a:spcPct val="35000"/>
            </a:spcAft>
          </a:pPr>
          <a:r>
            <a:rPr lang="en-US" sz="1400" kern="1200" dirty="0" smtClean="0">
              <a:solidFill>
                <a:schemeClr val="bg1"/>
              </a:solidFill>
            </a:rPr>
            <a:t>Category 3</a:t>
          </a:r>
          <a:endParaRPr lang="en-US" sz="1400" kern="1200" dirty="0">
            <a:solidFill>
              <a:schemeClr val="bg1"/>
            </a:solidFill>
          </a:endParaRPr>
        </a:p>
      </dsp:txBody>
      <dsp:txXfrm>
        <a:off x="872439" y="2565742"/>
        <a:ext cx="1702612" cy="156072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6454439" y="8904009"/>
            <a:ext cx="410736" cy="247204"/>
          </a:xfrm>
          <a:prstGeom prst="rect">
            <a:avLst/>
          </a:prstGeom>
        </p:spPr>
        <p:txBody>
          <a:bodyPr vert="horz" lIns="91440" tIns="45720" rIns="91440" bIns="45720" rtlCol="0" anchor="b"/>
          <a:lstStyle>
            <a:defPPr>
              <a:defRPr lang="en-US"/>
            </a:defPPr>
            <a:lvl1pPr algn="r">
              <a:defRPr sz="1000"/>
            </a:lvl1pPr>
          </a:lstStyle>
          <a:p>
            <a:pPr lvl="0"/>
            <a:fld id="{01B4DA0A-A9CF-48DD-B2B0-FEB75B755A34}" type="slidenum">
              <a:rPr lang="en-US" smtClean="0"/>
              <a:pPr lvl="0"/>
              <a:t>‹#›</a:t>
            </a:fld>
            <a:endParaRPr lang="en-US" dirty="0"/>
          </a:p>
        </p:txBody>
      </p:sp>
    </p:spTree>
    <p:extLst>
      <p:ext uri="{BB962C8B-B14F-4D97-AF65-F5344CB8AC3E}">
        <p14:creationId xmlns:p14="http://schemas.microsoft.com/office/powerpoint/2010/main" val="21451291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814388" y="420688"/>
            <a:ext cx="5265737" cy="29622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508531" y="3642906"/>
            <a:ext cx="5877451" cy="51664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p:nvSpPr>
        <p:spPr>
          <a:xfrm>
            <a:off x="6454439" y="8904009"/>
            <a:ext cx="410736" cy="247204"/>
          </a:xfrm>
          <a:prstGeom prst="rect">
            <a:avLst/>
          </a:prstGeom>
        </p:spPr>
        <p:txBody>
          <a:bodyPr vert="horz" lIns="91440" tIns="45720" rIns="91440" bIns="45720" rtlCol="0" anchor="b"/>
          <a:lstStyle>
            <a:defPPr>
              <a:defRPr lang="en-US"/>
            </a:defPPr>
            <a:lvl1pPr algn="r">
              <a:defRPr sz="1000"/>
            </a:lvl1pPr>
          </a:lstStyle>
          <a:p>
            <a:pPr lvl="0"/>
            <a:fld id="{01B4DA0A-A9CF-48DD-B2B0-FEB75B755A34}" type="slidenum">
              <a:rPr lang="en-US" smtClean="0"/>
              <a:pPr lvl="0"/>
              <a:t>‹#›</a:t>
            </a:fld>
            <a:endParaRPr lang="en-US" dirty="0"/>
          </a:p>
        </p:txBody>
      </p:sp>
    </p:spTree>
    <p:extLst>
      <p:ext uri="{BB962C8B-B14F-4D97-AF65-F5344CB8AC3E}">
        <p14:creationId xmlns:p14="http://schemas.microsoft.com/office/powerpoint/2010/main" val="4109805565"/>
      </p:ext>
    </p:extLst>
  </p:cSld>
  <p:clrMap bg1="lt1" tx1="dk1" bg2="lt2" tx2="dk2" accent1="accent1" accent2="accent2" accent3="accent3" accent4="accent4" accent5="accent5" accent6="accent6" hlink="hlink" folHlink="folHlink"/>
  <p:notesStyle>
    <a:lvl1pPr marL="114300" indent="-114300" algn="l" defTabSz="914400" rtl="0" eaLnBrk="1" latinLnBrk="0" hangingPunct="1">
      <a:lnSpc>
        <a:spcPct val="95000"/>
      </a:lnSpc>
      <a:spcBef>
        <a:spcPts val="600"/>
      </a:spcBef>
      <a:buFont typeface="Arial" pitchFamily="34" charset="0"/>
      <a:buChar char="•"/>
      <a:defRPr sz="1200" kern="1200">
        <a:solidFill>
          <a:schemeClr val="tx1"/>
        </a:solidFill>
        <a:latin typeface="+mn-lt"/>
        <a:ea typeface="+mn-ea"/>
        <a:cs typeface="+mn-cs"/>
      </a:defRPr>
    </a:lvl1pPr>
    <a:lvl2pPr marL="288925" indent="-123825" algn="l" defTabSz="914400" rtl="0" eaLnBrk="1" latinLnBrk="0" hangingPunct="1">
      <a:lnSpc>
        <a:spcPct val="95000"/>
      </a:lnSpc>
      <a:spcBef>
        <a:spcPts val="600"/>
      </a:spcBef>
      <a:buFont typeface="Arial" pitchFamily="34" charset="0"/>
      <a:buChar char="–"/>
      <a:defRPr sz="1200" kern="1200">
        <a:solidFill>
          <a:schemeClr val="tx1"/>
        </a:solidFill>
        <a:latin typeface="+mn-lt"/>
        <a:ea typeface="+mn-ea"/>
        <a:cs typeface="+mn-cs"/>
      </a:defRPr>
    </a:lvl2pPr>
    <a:lvl3pPr marL="515938" indent="-115888" algn="l" defTabSz="914400" rtl="0" eaLnBrk="1" latinLnBrk="0" hangingPunct="1">
      <a:lnSpc>
        <a:spcPct val="95000"/>
      </a:lnSpc>
      <a:spcBef>
        <a:spcPts val="300"/>
      </a:spcBef>
      <a:buFont typeface="Arial" pitchFamily="34" charset="0"/>
      <a:buChar char="˃"/>
      <a:defRPr sz="1100" kern="1200">
        <a:solidFill>
          <a:schemeClr val="tx1"/>
        </a:solidFill>
        <a:latin typeface="+mn-lt"/>
        <a:ea typeface="+mn-ea"/>
        <a:cs typeface="+mn-cs"/>
      </a:defRPr>
    </a:lvl3pPr>
    <a:lvl4pPr marL="746125" indent="-123825" algn="l" defTabSz="914400" rtl="0" eaLnBrk="1" latinLnBrk="0" hangingPunct="1">
      <a:lnSpc>
        <a:spcPct val="95000"/>
      </a:lnSpc>
      <a:spcBef>
        <a:spcPts val="300"/>
      </a:spcBef>
      <a:buFont typeface="Arial" pitchFamily="34" charset="0"/>
      <a:buChar char="•"/>
      <a:defRPr sz="1100" kern="1200">
        <a:solidFill>
          <a:schemeClr val="tx1"/>
        </a:solidFill>
        <a:latin typeface="+mn-lt"/>
        <a:ea typeface="+mn-ea"/>
        <a:cs typeface="+mn-cs"/>
      </a:defRPr>
    </a:lvl4pPr>
    <a:lvl5pPr marL="973138" indent="-117475" algn="l" defTabSz="914400" rtl="0" eaLnBrk="1" latinLnBrk="0" hangingPunct="1">
      <a:lnSpc>
        <a:spcPct val="95000"/>
      </a:lnSpc>
      <a:spcBef>
        <a:spcPts val="300"/>
      </a:spcBef>
      <a:buFont typeface="Verdana"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7345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70067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920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7356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6299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56618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9064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4444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709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3956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67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5280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543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4753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5437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7333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230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8268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6267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7766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4908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3479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03048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284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6320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6653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291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2340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999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4623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13830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99190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3846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66775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633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264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2963" y="427038"/>
            <a:ext cx="5337175" cy="3003550"/>
          </a:xfrm>
        </p:spPr>
      </p:sp>
      <p:sp>
        <p:nvSpPr>
          <p:cNvPr id="3" name="Notes Placeholder 2"/>
          <p:cNvSpPr>
            <a:spLocks noGrp="1"/>
          </p:cNvSpPr>
          <p:nvPr>
            <p:ph type="body" idx="1"/>
          </p:nvPr>
        </p:nvSpPr>
        <p:spPr/>
        <p:txBody>
          <a:bodyPr/>
          <a:lstStyle/>
          <a:p>
            <a:endParaRPr lang="en-US" dirty="0"/>
          </a:p>
        </p:txBody>
      </p:sp>
      <p:sp>
        <p:nvSpPr>
          <p:cNvPr id="4" name="TextBox 3"/>
          <p:cNvSpPr txBox="1"/>
          <p:nvPr>
            <p:custDataLst>
              <p:tags r:id="rId1"/>
            </p:custDataLst>
          </p:nvPr>
        </p:nvSpPr>
        <p:spPr>
          <a:xfrm>
            <a:off x="0" y="0"/>
            <a:ext cx="3881059" cy="370800"/>
          </a:xfrm>
          <a:prstGeom prst="rect">
            <a:avLst/>
          </a:prstGeom>
          <a:noFill/>
        </p:spPr>
        <p:txBody>
          <a:bodyPr vert="horz" lIns="92894" tIns="46447" rIns="92894" bIns="46447" rtlCol="0">
            <a:spAutoFit/>
          </a:bodyPr>
          <a:lstStyle/>
          <a:p>
            <a:endParaRPr lang="en-US" dirty="0"/>
          </a:p>
        </p:txBody>
      </p:sp>
    </p:spTree>
    <p:extLst>
      <p:ext uri="{BB962C8B-B14F-4D97-AF65-F5344CB8AC3E}">
        <p14:creationId xmlns:p14="http://schemas.microsoft.com/office/powerpoint/2010/main" val="410164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2963" y="427038"/>
            <a:ext cx="5337175" cy="3003550"/>
          </a:xfrm>
        </p:spPr>
      </p:sp>
      <p:sp>
        <p:nvSpPr>
          <p:cNvPr id="3" name="Notes Placeholder 2"/>
          <p:cNvSpPr>
            <a:spLocks noGrp="1"/>
          </p:cNvSpPr>
          <p:nvPr>
            <p:ph type="body" idx="1"/>
          </p:nvPr>
        </p:nvSpPr>
        <p:spPr/>
        <p:txBody>
          <a:bodyPr/>
          <a:lstStyle/>
          <a:p>
            <a:endParaRPr lang="en-US" dirty="0"/>
          </a:p>
        </p:txBody>
      </p:sp>
      <p:sp>
        <p:nvSpPr>
          <p:cNvPr id="4" name="TextBox 3"/>
          <p:cNvSpPr txBox="1"/>
          <p:nvPr>
            <p:custDataLst>
              <p:tags r:id="rId1"/>
            </p:custDataLst>
          </p:nvPr>
        </p:nvSpPr>
        <p:spPr>
          <a:xfrm>
            <a:off x="0" y="0"/>
            <a:ext cx="3881059" cy="370800"/>
          </a:xfrm>
          <a:prstGeom prst="rect">
            <a:avLst/>
          </a:prstGeom>
          <a:noFill/>
        </p:spPr>
        <p:txBody>
          <a:bodyPr vert="horz" lIns="92894" tIns="46447" rIns="92894" bIns="46447" rtlCol="0">
            <a:spAutoFit/>
          </a:bodyPr>
          <a:lstStyle/>
          <a:p>
            <a:endParaRPr lang="en-US" dirty="0"/>
          </a:p>
        </p:txBody>
      </p:sp>
    </p:spTree>
    <p:extLst>
      <p:ext uri="{BB962C8B-B14F-4D97-AF65-F5344CB8AC3E}">
        <p14:creationId xmlns:p14="http://schemas.microsoft.com/office/powerpoint/2010/main" val="3768075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879816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1931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6396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1130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8624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pPr>
              <a:spcAft>
                <a:spcPts val="857"/>
              </a:spcAft>
            </a:pPr>
            <a:endParaRPr lang="en-US" dirty="0"/>
          </a:p>
        </p:txBody>
      </p:sp>
    </p:spTree>
    <p:extLst>
      <p:ext uri="{BB962C8B-B14F-4D97-AF65-F5344CB8AC3E}">
        <p14:creationId xmlns:p14="http://schemas.microsoft.com/office/powerpoint/2010/main" val="1399667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836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451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550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0" y="0"/>
            <a:ext cx="3881059" cy="370800"/>
          </a:xfrm>
          <a:prstGeom prst="rect">
            <a:avLst/>
          </a:prstGeom>
          <a:noFill/>
        </p:spPr>
        <p:txBody>
          <a:bodyPr vert="horz" lIns="92894" tIns="46447" rIns="92894" bIns="46447" rtlCol="0">
            <a:spAutoFit/>
          </a:bodyPr>
          <a:lstStyle/>
          <a:p>
            <a:endParaRPr lang="en-US" dirty="0"/>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4219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36182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87405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018839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2586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6232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4466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5492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7909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079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531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975523"/>
      </p:ext>
    </p:extLst>
  </p:cSld>
  <p:clrMapOvr>
    <a:masterClrMapping/>
  </p:clrMapOvr>
  <p:transition>
    <p:wipe/>
  </p:transition>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7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4800" y="1601860"/>
            <a:ext cx="115824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
        <p:nvSpPr>
          <p:cNvPr id="5"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1624337924"/>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1832" y="1601860"/>
            <a:ext cx="11585369"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cSld>
  <p:clrMapOvr>
    <a:masterClrMapping/>
  </p:clrMapOvr>
  <p:transition>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Tree>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BC Compare">
    <p:spTree>
      <p:nvGrpSpPr>
        <p:cNvPr id="1" name=""/>
        <p:cNvGrpSpPr/>
        <p:nvPr/>
      </p:nvGrpSpPr>
      <p:grpSpPr>
        <a:xfrm>
          <a:off x="0" y="0"/>
          <a:ext cx="0" cy="0"/>
          <a:chOff x="0" y="0"/>
          <a:chExt cx="0" cy="0"/>
        </a:xfrm>
      </p:grpSpPr>
      <p:sp>
        <p:nvSpPr>
          <p:cNvPr id="5" name="Content Placeholder 2"/>
          <p:cNvSpPr>
            <a:spLocks noGrp="1"/>
          </p:cNvSpPr>
          <p:nvPr>
            <p:ph sz="quarter" idx="17"/>
          </p:nvPr>
        </p:nvSpPr>
        <p:spPr>
          <a:xfrm>
            <a:off x="609600" y="2794572"/>
            <a:ext cx="3511296"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3" name="Content Placeholder 2"/>
          <p:cNvSpPr>
            <a:spLocks noGrp="1"/>
          </p:cNvSpPr>
          <p:nvPr>
            <p:ph sz="quarter" idx="25"/>
          </p:nvPr>
        </p:nvSpPr>
        <p:spPr>
          <a:xfrm>
            <a:off x="8077200" y="2794572"/>
            <a:ext cx="35052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sz="quarter" idx="28"/>
          </p:nvPr>
        </p:nvSpPr>
        <p:spPr>
          <a:xfrm>
            <a:off x="4351105" y="2794572"/>
            <a:ext cx="35052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11"/>
          <p:cNvSpPr>
            <a:spLocks noGrp="1"/>
          </p:cNvSpPr>
          <p:nvPr>
            <p:ph type="body" sz="quarter" idx="11" hasCustomPrompt="1"/>
          </p:nvPr>
        </p:nvSpPr>
        <p:spPr>
          <a:xfrm>
            <a:off x="609600" y="2224125"/>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3" name="Text Placeholder 11"/>
          <p:cNvSpPr>
            <a:spLocks noGrp="1"/>
          </p:cNvSpPr>
          <p:nvPr>
            <p:ph type="body" sz="quarter" idx="18" hasCustomPrompt="1"/>
          </p:nvPr>
        </p:nvSpPr>
        <p:spPr>
          <a:xfrm>
            <a:off x="609600"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54" name="Text Placeholder 11"/>
          <p:cNvSpPr>
            <a:spLocks noGrp="1"/>
          </p:cNvSpPr>
          <p:nvPr>
            <p:ph type="body" sz="quarter" idx="19" hasCustomPrompt="1"/>
          </p:nvPr>
        </p:nvSpPr>
        <p:spPr>
          <a:xfrm>
            <a:off x="4351859" y="2224125"/>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5" name="Text Placeholder 11"/>
          <p:cNvSpPr>
            <a:spLocks noGrp="1"/>
          </p:cNvSpPr>
          <p:nvPr>
            <p:ph type="body" sz="quarter" idx="21" hasCustomPrompt="1"/>
          </p:nvPr>
        </p:nvSpPr>
        <p:spPr>
          <a:xfrm>
            <a:off x="4351859"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56" name="Text Placeholder 11"/>
          <p:cNvSpPr>
            <a:spLocks noGrp="1"/>
          </p:cNvSpPr>
          <p:nvPr>
            <p:ph type="body" sz="quarter" idx="29" hasCustomPrompt="1"/>
          </p:nvPr>
        </p:nvSpPr>
        <p:spPr>
          <a:xfrm>
            <a:off x="8071104" y="2224125"/>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7" name="Text Placeholder 11"/>
          <p:cNvSpPr>
            <a:spLocks noGrp="1"/>
          </p:cNvSpPr>
          <p:nvPr>
            <p:ph type="body" sz="quarter" idx="30" hasCustomPrompt="1"/>
          </p:nvPr>
        </p:nvSpPr>
        <p:spPr>
          <a:xfrm>
            <a:off x="8071104"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702667645"/>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ABC Compare Layout">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27" name="Content Placeholder 18"/>
          <p:cNvSpPr>
            <a:spLocks noGrp="1"/>
          </p:cNvSpPr>
          <p:nvPr>
            <p:ph sz="quarter" idx="28"/>
          </p:nvPr>
        </p:nvSpPr>
        <p:spPr>
          <a:xfrm>
            <a:off x="8071104"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0" name="Text Placeholder 14"/>
          <p:cNvSpPr>
            <a:spLocks noGrp="1"/>
          </p:cNvSpPr>
          <p:nvPr>
            <p:ph type="body" sz="quarter" idx="11"/>
          </p:nvPr>
        </p:nvSpPr>
        <p:spPr>
          <a:xfrm>
            <a:off x="609600" y="2570305"/>
            <a:ext cx="3511296" cy="338554"/>
          </a:xfrm>
          <a:prstGeom prst="rect">
            <a:avLst/>
          </a:prstGeom>
        </p:spPr>
        <p:txBody>
          <a:bodyPr anchor="t"/>
          <a:lstStyle>
            <a:lvl1pPr marL="0" indent="0">
              <a:buNone/>
              <a:defRPr sz="1600">
                <a:solidFill>
                  <a:schemeClr val="accent1"/>
                </a:solidFill>
              </a:defRPr>
            </a:lvl1pPr>
          </a:lstStyle>
          <a:p>
            <a:r>
              <a:rPr lang="en-US" dirty="0" smtClean="0"/>
              <a:t>Title Header</a:t>
            </a:r>
            <a:endParaRPr lang="en-US" dirty="0"/>
          </a:p>
        </p:txBody>
      </p:sp>
      <p:sp>
        <p:nvSpPr>
          <p:cNvPr id="31" name="Text Placeholder 23"/>
          <p:cNvSpPr>
            <a:spLocks noGrp="1"/>
          </p:cNvSpPr>
          <p:nvPr>
            <p:ph type="body" sz="quarter" idx="35"/>
          </p:nvPr>
        </p:nvSpPr>
        <p:spPr>
          <a:xfrm>
            <a:off x="8071104" y="2570305"/>
            <a:ext cx="3511296" cy="338554"/>
          </a:xfrm>
          <a:prstGeom prst="rect">
            <a:avLst/>
          </a:prstGeom>
        </p:spPr>
        <p:txBody>
          <a:bodyPr anchor="t"/>
          <a:lstStyle>
            <a:lvl1pPr marL="0" indent="0">
              <a:buNone/>
              <a:defRPr sz="1600">
                <a:solidFill>
                  <a:schemeClr val="accent1"/>
                </a:solidFill>
              </a:defRPr>
            </a:lvl1pPr>
          </a:lstStyle>
          <a:p>
            <a:r>
              <a:rPr lang="en-US" smtClean="0"/>
              <a:t>Title Header</a:t>
            </a:r>
            <a:endParaRPr lang="en-US" dirty="0"/>
          </a:p>
        </p:txBody>
      </p:sp>
      <p:sp>
        <p:nvSpPr>
          <p:cNvPr id="32" name="Text Placeholder 24"/>
          <p:cNvSpPr>
            <a:spLocks noGrp="1"/>
          </p:cNvSpPr>
          <p:nvPr>
            <p:ph type="body" sz="quarter" idx="36" hasCustomPrompt="1"/>
          </p:nvPr>
        </p:nvSpPr>
        <p:spPr>
          <a:xfrm>
            <a:off x="8071104" y="2916832"/>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3" name="Content Placeholder 28"/>
          <p:cNvSpPr>
            <a:spLocks noGrp="1"/>
          </p:cNvSpPr>
          <p:nvPr>
            <p:ph sz="quarter" idx="37"/>
          </p:nvPr>
        </p:nvSpPr>
        <p:spPr>
          <a:xfrm>
            <a:off x="4340352"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4" name="Text Placeholder 33"/>
          <p:cNvSpPr>
            <a:spLocks noGrp="1"/>
          </p:cNvSpPr>
          <p:nvPr>
            <p:ph type="body" sz="quarter" idx="39"/>
          </p:nvPr>
        </p:nvSpPr>
        <p:spPr>
          <a:xfrm>
            <a:off x="4340352" y="2570305"/>
            <a:ext cx="3511296" cy="338554"/>
          </a:xfrm>
          <a:prstGeom prst="rect">
            <a:avLst/>
          </a:prstGeom>
        </p:spPr>
        <p:txBody>
          <a:bodyPr anchor="t"/>
          <a:lstStyle>
            <a:lvl1pPr marL="0" indent="0">
              <a:buNone/>
              <a:defRPr sz="1600">
                <a:solidFill>
                  <a:schemeClr val="accent1"/>
                </a:solidFill>
              </a:defRPr>
            </a:lvl1pPr>
          </a:lstStyle>
          <a:p>
            <a:r>
              <a:rPr lang="en-US" smtClean="0"/>
              <a:t>Title Header</a:t>
            </a:r>
            <a:endParaRPr lang="en-US" dirty="0"/>
          </a:p>
        </p:txBody>
      </p:sp>
      <p:sp>
        <p:nvSpPr>
          <p:cNvPr id="36" name="Text Placeholder 34"/>
          <p:cNvSpPr>
            <a:spLocks noGrp="1"/>
          </p:cNvSpPr>
          <p:nvPr>
            <p:ph type="body" sz="quarter" idx="40" hasCustomPrompt="1"/>
          </p:nvPr>
        </p:nvSpPr>
        <p:spPr>
          <a:xfrm>
            <a:off x="4340352" y="2916832"/>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8" name="Content Placeholder 35"/>
          <p:cNvSpPr>
            <a:spLocks noGrp="1"/>
          </p:cNvSpPr>
          <p:nvPr>
            <p:ph sz="quarter" idx="41"/>
          </p:nvPr>
        </p:nvSpPr>
        <p:spPr>
          <a:xfrm>
            <a:off x="609600"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9" name="Text Placeholder 41"/>
          <p:cNvSpPr>
            <a:spLocks noGrp="1"/>
          </p:cNvSpPr>
          <p:nvPr>
            <p:ph type="body" sz="quarter" idx="44" hasCustomPrompt="1"/>
          </p:nvPr>
        </p:nvSpPr>
        <p:spPr>
          <a:xfrm>
            <a:off x="609600" y="2916832"/>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cxnSp>
        <p:nvCxnSpPr>
          <p:cNvPr id="40" name="Straight Connector 39"/>
          <p:cNvCxnSpPr/>
          <p:nvPr userDrawn="1"/>
        </p:nvCxnSpPr>
        <p:spPr>
          <a:xfrm>
            <a:off x="8071104"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340352"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609600"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BC Percentag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8" name="Text Placeholder 7"/>
          <p:cNvSpPr>
            <a:spLocks noGrp="1"/>
          </p:cNvSpPr>
          <p:nvPr>
            <p:ph type="body" sz="quarter" idx="24" hasCustomPrompt="1"/>
          </p:nvPr>
        </p:nvSpPr>
        <p:spPr>
          <a:xfrm>
            <a:off x="1002748" y="2294165"/>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34" name="Text Placeholder 7"/>
          <p:cNvSpPr>
            <a:spLocks noGrp="1"/>
          </p:cNvSpPr>
          <p:nvPr>
            <p:ph type="body" sz="quarter" idx="26" hasCustomPrompt="1"/>
          </p:nvPr>
        </p:nvSpPr>
        <p:spPr>
          <a:xfrm>
            <a:off x="1002748" y="3457962"/>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36" name="Text Placeholder 7"/>
          <p:cNvSpPr>
            <a:spLocks noGrp="1"/>
          </p:cNvSpPr>
          <p:nvPr>
            <p:ph type="body" sz="quarter" idx="28" hasCustomPrompt="1"/>
          </p:nvPr>
        </p:nvSpPr>
        <p:spPr>
          <a:xfrm>
            <a:off x="1002748" y="4621759"/>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12" name="Text Placeholder 7"/>
          <p:cNvSpPr>
            <a:spLocks noGrp="1"/>
          </p:cNvSpPr>
          <p:nvPr>
            <p:ph type="body" sz="quarter" idx="29" hasCustomPrompt="1"/>
          </p:nvPr>
        </p:nvSpPr>
        <p:spPr>
          <a:xfrm>
            <a:off x="1002748"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sp>
        <p:nvSpPr>
          <p:cNvPr id="13" name="Text Placeholder 7"/>
          <p:cNvSpPr>
            <a:spLocks noGrp="1"/>
          </p:cNvSpPr>
          <p:nvPr>
            <p:ph type="body" sz="quarter" idx="30" hasCustomPrompt="1"/>
          </p:nvPr>
        </p:nvSpPr>
        <p:spPr>
          <a:xfrm>
            <a:off x="1002748"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sp>
        <p:nvSpPr>
          <p:cNvPr id="14" name="Text Placeholder 7"/>
          <p:cNvSpPr>
            <a:spLocks noGrp="1"/>
          </p:cNvSpPr>
          <p:nvPr>
            <p:ph type="body" sz="quarter" idx="31" hasCustomPrompt="1"/>
          </p:nvPr>
        </p:nvSpPr>
        <p:spPr>
          <a:xfrm>
            <a:off x="1002748"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cxnSp>
        <p:nvCxnSpPr>
          <p:cNvPr id="15" name="Straight Connector 14"/>
          <p:cNvCxnSpPr/>
          <p:nvPr userDrawn="1"/>
        </p:nvCxnSpPr>
        <p:spPr>
          <a:xfrm>
            <a:off x="711201" y="3351946"/>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11201" y="4529762"/>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 Placeholder 7"/>
          <p:cNvSpPr>
            <a:spLocks noGrp="1"/>
          </p:cNvSpPr>
          <p:nvPr>
            <p:ph type="body" sz="quarter" idx="32" hasCustomPrompt="1"/>
          </p:nvPr>
        </p:nvSpPr>
        <p:spPr>
          <a:xfrm>
            <a:off x="4748696" y="2294165"/>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19" name="Text Placeholder 7"/>
          <p:cNvSpPr>
            <a:spLocks noGrp="1"/>
          </p:cNvSpPr>
          <p:nvPr>
            <p:ph type="body" sz="quarter" idx="33" hasCustomPrompt="1"/>
          </p:nvPr>
        </p:nvSpPr>
        <p:spPr>
          <a:xfrm>
            <a:off x="4748696" y="3457962"/>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0" name="Text Placeholder 7"/>
          <p:cNvSpPr>
            <a:spLocks noGrp="1"/>
          </p:cNvSpPr>
          <p:nvPr>
            <p:ph type="body" sz="quarter" idx="34" hasCustomPrompt="1"/>
          </p:nvPr>
        </p:nvSpPr>
        <p:spPr>
          <a:xfrm>
            <a:off x="4748696" y="4621759"/>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1" name="Text Placeholder 7"/>
          <p:cNvSpPr>
            <a:spLocks noGrp="1"/>
          </p:cNvSpPr>
          <p:nvPr>
            <p:ph type="body" sz="quarter" idx="35" hasCustomPrompt="1"/>
          </p:nvPr>
        </p:nvSpPr>
        <p:spPr>
          <a:xfrm>
            <a:off x="4748696"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2" name="Text Placeholder 7"/>
          <p:cNvSpPr>
            <a:spLocks noGrp="1"/>
          </p:cNvSpPr>
          <p:nvPr>
            <p:ph type="body" sz="quarter" idx="36" hasCustomPrompt="1"/>
          </p:nvPr>
        </p:nvSpPr>
        <p:spPr>
          <a:xfrm>
            <a:off x="4748696"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3" name="Text Placeholder 7"/>
          <p:cNvSpPr>
            <a:spLocks noGrp="1"/>
          </p:cNvSpPr>
          <p:nvPr>
            <p:ph type="body" sz="quarter" idx="37" hasCustomPrompt="1"/>
          </p:nvPr>
        </p:nvSpPr>
        <p:spPr>
          <a:xfrm>
            <a:off x="4748696"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4" name="Text Placeholder 7"/>
          <p:cNvSpPr>
            <a:spLocks noGrp="1"/>
          </p:cNvSpPr>
          <p:nvPr>
            <p:ph type="body" sz="quarter" idx="38" hasCustomPrompt="1"/>
          </p:nvPr>
        </p:nvSpPr>
        <p:spPr>
          <a:xfrm>
            <a:off x="8377309" y="2294165"/>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5" name="Text Placeholder 7"/>
          <p:cNvSpPr>
            <a:spLocks noGrp="1"/>
          </p:cNvSpPr>
          <p:nvPr>
            <p:ph type="body" sz="quarter" idx="39" hasCustomPrompt="1"/>
          </p:nvPr>
        </p:nvSpPr>
        <p:spPr>
          <a:xfrm>
            <a:off x="8377309" y="3457962"/>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6" name="Text Placeholder 7"/>
          <p:cNvSpPr>
            <a:spLocks noGrp="1"/>
          </p:cNvSpPr>
          <p:nvPr>
            <p:ph type="body" sz="quarter" idx="40" hasCustomPrompt="1"/>
          </p:nvPr>
        </p:nvSpPr>
        <p:spPr>
          <a:xfrm>
            <a:off x="8377309" y="4621759"/>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7" name="Text Placeholder 7"/>
          <p:cNvSpPr>
            <a:spLocks noGrp="1"/>
          </p:cNvSpPr>
          <p:nvPr>
            <p:ph type="body" sz="quarter" idx="41" hasCustomPrompt="1"/>
          </p:nvPr>
        </p:nvSpPr>
        <p:spPr>
          <a:xfrm>
            <a:off x="8377309"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8" name="Text Placeholder 7"/>
          <p:cNvSpPr>
            <a:spLocks noGrp="1"/>
          </p:cNvSpPr>
          <p:nvPr>
            <p:ph type="body" sz="quarter" idx="42" hasCustomPrompt="1"/>
          </p:nvPr>
        </p:nvSpPr>
        <p:spPr>
          <a:xfrm>
            <a:off x="8377309"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9" name="Text Placeholder 7"/>
          <p:cNvSpPr>
            <a:spLocks noGrp="1"/>
          </p:cNvSpPr>
          <p:nvPr>
            <p:ph type="body" sz="quarter" idx="43" hasCustomPrompt="1"/>
          </p:nvPr>
        </p:nvSpPr>
        <p:spPr>
          <a:xfrm>
            <a:off x="8377309"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
        <p:nvSpPr>
          <p:cNvPr id="30"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Tree>
  </p:cSld>
  <p:clrMapOvr>
    <a:masterClrMapping/>
  </p:clrMapOvr>
  <p:transition>
    <p:wipe/>
  </p:transition>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C Bullets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4146094" y="2294166"/>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ext Placeholder 7"/>
          <p:cNvSpPr>
            <a:spLocks noGrp="1"/>
          </p:cNvSpPr>
          <p:nvPr>
            <p:ph type="body" sz="quarter" idx="24" hasCustomPrompt="1"/>
          </p:nvPr>
        </p:nvSpPr>
        <p:spPr>
          <a:xfrm>
            <a:off x="901149" y="2294166"/>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33" name="Content Placeholder 2"/>
          <p:cNvSpPr>
            <a:spLocks noGrp="1"/>
          </p:cNvSpPr>
          <p:nvPr>
            <p:ph sz="quarter" idx="25"/>
          </p:nvPr>
        </p:nvSpPr>
        <p:spPr>
          <a:xfrm>
            <a:off x="4146094" y="3457963"/>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4" name="Text Placeholder 7"/>
          <p:cNvSpPr>
            <a:spLocks noGrp="1"/>
          </p:cNvSpPr>
          <p:nvPr>
            <p:ph type="body" sz="quarter" idx="26" hasCustomPrompt="1"/>
          </p:nvPr>
        </p:nvSpPr>
        <p:spPr>
          <a:xfrm>
            <a:off x="901149" y="3457963"/>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35" name="Content Placeholder 2"/>
          <p:cNvSpPr>
            <a:spLocks noGrp="1"/>
          </p:cNvSpPr>
          <p:nvPr>
            <p:ph sz="quarter" idx="27"/>
          </p:nvPr>
        </p:nvSpPr>
        <p:spPr>
          <a:xfrm>
            <a:off x="4146094" y="4621760"/>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6" name="Text Placeholder 7"/>
          <p:cNvSpPr>
            <a:spLocks noGrp="1"/>
          </p:cNvSpPr>
          <p:nvPr>
            <p:ph type="body" sz="quarter" idx="28" hasCustomPrompt="1"/>
          </p:nvPr>
        </p:nvSpPr>
        <p:spPr>
          <a:xfrm>
            <a:off x="901149" y="4621760"/>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cSld>
  <p:clrMapOvr>
    <a:masterClrMapping/>
  </p:clrMapOvr>
  <p:transition>
    <p:wipe/>
  </p:transition>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ctangle 4"/>
          <p:cNvSpPr/>
          <p:nvPr userDrawn="1"/>
        </p:nvSpPr>
        <p:spPr>
          <a:xfrm>
            <a:off x="3721347" y="2817027"/>
            <a:ext cx="2745621" cy="24688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6" name="Straight Connector 5"/>
          <p:cNvCxnSpPr/>
          <p:nvPr userDrawn="1"/>
        </p:nvCxnSpPr>
        <p:spPr>
          <a:xfrm>
            <a:off x="840253" y="281702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40253" y="3923451"/>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40253" y="528590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2348536"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21347" y="2817027"/>
            <a:ext cx="0" cy="246888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94157"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466968"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83977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921258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058539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917473"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539788"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162100"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06237"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406724"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29036"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11"/>
          <p:cNvSpPr>
            <a:spLocks noGrp="1"/>
          </p:cNvSpPr>
          <p:nvPr userDrawn="1">
            <p:ph type="body" sz="quarter" idx="11" hasCustomPrompt="1"/>
          </p:nvPr>
        </p:nvSpPr>
        <p:spPr>
          <a:xfrm>
            <a:off x="754433" y="4134658"/>
            <a:ext cx="1471471" cy="276999"/>
          </a:xfrm>
          <a:prstGeom prst="rect">
            <a:avLst/>
          </a:prstGeom>
          <a:noFill/>
        </p:spPr>
        <p:txBody>
          <a:bodyPr wrap="square" lIns="91440" tIns="45720" rIns="91440" bIns="45720" anchor="t" anchorCtr="0">
            <a:spAutoFit/>
          </a:bodyPr>
          <a:lstStyle>
            <a:lvl1pPr marL="0" indent="0" algn="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7" name="Text Placeholder 11"/>
          <p:cNvSpPr>
            <a:spLocks noGrp="1"/>
          </p:cNvSpPr>
          <p:nvPr userDrawn="1">
            <p:ph type="body" sz="quarter" idx="36" hasCustomPrompt="1"/>
          </p:nvPr>
        </p:nvSpPr>
        <p:spPr>
          <a:xfrm>
            <a:off x="2349380" y="3500600"/>
            <a:ext cx="1357336"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1</a:t>
            </a:r>
          </a:p>
        </p:txBody>
      </p:sp>
      <p:sp>
        <p:nvSpPr>
          <p:cNvPr id="62" name="Text Placeholder 11"/>
          <p:cNvSpPr>
            <a:spLocks noGrp="1"/>
          </p:cNvSpPr>
          <p:nvPr userDrawn="1">
            <p:ph type="body" sz="quarter" idx="37" hasCustomPrompt="1"/>
          </p:nvPr>
        </p:nvSpPr>
        <p:spPr>
          <a:xfrm>
            <a:off x="3719370"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2</a:t>
            </a:r>
          </a:p>
        </p:txBody>
      </p:sp>
      <p:sp>
        <p:nvSpPr>
          <p:cNvPr id="63" name="Text Placeholder 11"/>
          <p:cNvSpPr>
            <a:spLocks noGrp="1"/>
          </p:cNvSpPr>
          <p:nvPr userDrawn="1">
            <p:ph type="body" sz="quarter" idx="38" hasCustomPrompt="1"/>
          </p:nvPr>
        </p:nvSpPr>
        <p:spPr>
          <a:xfrm>
            <a:off x="5095002"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3</a:t>
            </a:r>
          </a:p>
        </p:txBody>
      </p:sp>
      <p:sp>
        <p:nvSpPr>
          <p:cNvPr id="64" name="Text Placeholder 11"/>
          <p:cNvSpPr>
            <a:spLocks noGrp="1"/>
          </p:cNvSpPr>
          <p:nvPr userDrawn="1">
            <p:ph type="body" sz="quarter" idx="39" hasCustomPrompt="1"/>
          </p:nvPr>
        </p:nvSpPr>
        <p:spPr>
          <a:xfrm>
            <a:off x="6474942"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4</a:t>
            </a:r>
          </a:p>
        </p:txBody>
      </p:sp>
      <p:sp>
        <p:nvSpPr>
          <p:cNvPr id="65" name="Text Placeholder 11"/>
          <p:cNvSpPr>
            <a:spLocks noGrp="1"/>
          </p:cNvSpPr>
          <p:nvPr userDrawn="1">
            <p:ph type="body" sz="quarter" idx="40" hasCustomPrompt="1"/>
          </p:nvPr>
        </p:nvSpPr>
        <p:spPr>
          <a:xfrm>
            <a:off x="7850378"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5</a:t>
            </a:r>
          </a:p>
        </p:txBody>
      </p:sp>
      <p:sp>
        <p:nvSpPr>
          <p:cNvPr id="66" name="Text Placeholder 11"/>
          <p:cNvSpPr>
            <a:spLocks noGrp="1"/>
          </p:cNvSpPr>
          <p:nvPr userDrawn="1">
            <p:ph type="body" sz="quarter" idx="41" hasCustomPrompt="1"/>
          </p:nvPr>
        </p:nvSpPr>
        <p:spPr>
          <a:xfrm>
            <a:off x="9204618"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7</a:t>
            </a:r>
          </a:p>
        </p:txBody>
      </p:sp>
      <p:sp>
        <p:nvSpPr>
          <p:cNvPr id="67" name="Text Placeholder 11"/>
          <p:cNvSpPr>
            <a:spLocks noGrp="1"/>
          </p:cNvSpPr>
          <p:nvPr userDrawn="1">
            <p:ph type="body" sz="quarter" idx="42" hasCustomPrompt="1"/>
          </p:nvPr>
        </p:nvSpPr>
        <p:spPr>
          <a:xfrm>
            <a:off x="2349380" y="4130343"/>
            <a:ext cx="1357336"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7</a:t>
            </a:r>
          </a:p>
        </p:txBody>
      </p:sp>
      <p:sp>
        <p:nvSpPr>
          <p:cNvPr id="68" name="Text Placeholder 11"/>
          <p:cNvSpPr>
            <a:spLocks noGrp="1"/>
          </p:cNvSpPr>
          <p:nvPr userDrawn="1">
            <p:ph type="body" sz="quarter" idx="43" hasCustomPrompt="1"/>
          </p:nvPr>
        </p:nvSpPr>
        <p:spPr>
          <a:xfrm>
            <a:off x="3719370"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8</a:t>
            </a:r>
          </a:p>
        </p:txBody>
      </p:sp>
      <p:sp>
        <p:nvSpPr>
          <p:cNvPr id="69" name="Text Placeholder 11"/>
          <p:cNvSpPr>
            <a:spLocks noGrp="1"/>
          </p:cNvSpPr>
          <p:nvPr userDrawn="1">
            <p:ph type="body" sz="quarter" idx="44" hasCustomPrompt="1"/>
          </p:nvPr>
        </p:nvSpPr>
        <p:spPr>
          <a:xfrm>
            <a:off x="5095002"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9</a:t>
            </a:r>
          </a:p>
        </p:txBody>
      </p:sp>
      <p:sp>
        <p:nvSpPr>
          <p:cNvPr id="70" name="Text Placeholder 11"/>
          <p:cNvSpPr>
            <a:spLocks noGrp="1"/>
          </p:cNvSpPr>
          <p:nvPr userDrawn="1">
            <p:ph type="body" sz="quarter" idx="45" hasCustomPrompt="1"/>
          </p:nvPr>
        </p:nvSpPr>
        <p:spPr>
          <a:xfrm>
            <a:off x="6474942"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10</a:t>
            </a:r>
          </a:p>
        </p:txBody>
      </p:sp>
      <p:sp>
        <p:nvSpPr>
          <p:cNvPr id="71" name="Text Placeholder 11"/>
          <p:cNvSpPr>
            <a:spLocks noGrp="1"/>
          </p:cNvSpPr>
          <p:nvPr userDrawn="1">
            <p:ph type="body" sz="quarter" idx="46" hasCustomPrompt="1"/>
          </p:nvPr>
        </p:nvSpPr>
        <p:spPr>
          <a:xfrm>
            <a:off x="7850378"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11</a:t>
            </a:r>
          </a:p>
        </p:txBody>
      </p:sp>
      <p:sp>
        <p:nvSpPr>
          <p:cNvPr id="72" name="Text Placeholder 11"/>
          <p:cNvSpPr>
            <a:spLocks noGrp="1"/>
          </p:cNvSpPr>
          <p:nvPr userDrawn="1">
            <p:ph type="body" sz="quarter" idx="47" hasCustomPrompt="1"/>
          </p:nvPr>
        </p:nvSpPr>
        <p:spPr>
          <a:xfrm>
            <a:off x="9204618"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12</a:t>
            </a:r>
          </a:p>
        </p:txBody>
      </p:sp>
      <p:sp>
        <p:nvSpPr>
          <p:cNvPr id="73" name="Text Placeholder 11"/>
          <p:cNvSpPr>
            <a:spLocks noGrp="1"/>
          </p:cNvSpPr>
          <p:nvPr userDrawn="1">
            <p:ph type="body" sz="quarter" idx="48" hasCustomPrompt="1"/>
          </p:nvPr>
        </p:nvSpPr>
        <p:spPr>
          <a:xfrm>
            <a:off x="2437852"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a:t>
            </a:r>
          </a:p>
        </p:txBody>
      </p:sp>
      <p:sp>
        <p:nvSpPr>
          <p:cNvPr id="74" name="Text Placeholder 11"/>
          <p:cNvSpPr>
            <a:spLocks noGrp="1"/>
          </p:cNvSpPr>
          <p:nvPr userDrawn="1">
            <p:ph type="body" sz="quarter" idx="49" hasCustomPrompt="1"/>
          </p:nvPr>
        </p:nvSpPr>
        <p:spPr>
          <a:xfrm>
            <a:off x="3829325" y="2081358"/>
            <a:ext cx="1202560" cy="276999"/>
          </a:xfrm>
          <a:prstGeom prst="rect">
            <a:avLst/>
          </a:prstGeom>
          <a:solidFill>
            <a:schemeClr val="accent1"/>
          </a:solid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2</a:t>
            </a:r>
          </a:p>
        </p:txBody>
      </p:sp>
      <p:sp>
        <p:nvSpPr>
          <p:cNvPr id="75" name="Text Placeholder 11"/>
          <p:cNvSpPr>
            <a:spLocks noGrp="1"/>
          </p:cNvSpPr>
          <p:nvPr userDrawn="1">
            <p:ph type="body" sz="quarter" idx="50" hasCustomPrompt="1"/>
          </p:nvPr>
        </p:nvSpPr>
        <p:spPr>
          <a:xfrm>
            <a:off x="5204957"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3</a:t>
            </a:r>
          </a:p>
        </p:txBody>
      </p:sp>
      <p:sp>
        <p:nvSpPr>
          <p:cNvPr id="76" name="Text Placeholder 11"/>
          <p:cNvSpPr>
            <a:spLocks noGrp="1"/>
          </p:cNvSpPr>
          <p:nvPr userDrawn="1">
            <p:ph type="body" sz="quarter" idx="51" hasCustomPrompt="1"/>
          </p:nvPr>
        </p:nvSpPr>
        <p:spPr>
          <a:xfrm>
            <a:off x="6584897"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4</a:t>
            </a:r>
          </a:p>
        </p:txBody>
      </p:sp>
      <p:sp>
        <p:nvSpPr>
          <p:cNvPr id="77" name="Text Placeholder 11"/>
          <p:cNvSpPr>
            <a:spLocks noGrp="1"/>
          </p:cNvSpPr>
          <p:nvPr userDrawn="1">
            <p:ph type="body" sz="quarter" idx="52" hasCustomPrompt="1"/>
          </p:nvPr>
        </p:nvSpPr>
        <p:spPr>
          <a:xfrm>
            <a:off x="7960333"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5</a:t>
            </a:r>
          </a:p>
        </p:txBody>
      </p:sp>
      <p:sp>
        <p:nvSpPr>
          <p:cNvPr id="78" name="Text Placeholder 11"/>
          <p:cNvSpPr>
            <a:spLocks noGrp="1"/>
          </p:cNvSpPr>
          <p:nvPr userDrawn="1">
            <p:ph type="body" sz="quarter" idx="53" hasCustomPrompt="1"/>
          </p:nvPr>
        </p:nvSpPr>
        <p:spPr>
          <a:xfrm>
            <a:off x="9314573"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6</a:t>
            </a:r>
          </a:p>
        </p:txBody>
      </p:sp>
      <p:sp>
        <p:nvSpPr>
          <p:cNvPr id="2" name="Title 1"/>
          <p:cNvSpPr>
            <a:spLocks noGrp="1"/>
          </p:cNvSpPr>
          <p:nvPr userDrawn="1">
            <p:ph type="title" hasCustomPrompt="1"/>
          </p:nvPr>
        </p:nvSpPr>
        <p:spPr/>
        <p:txBody>
          <a:bodyPr anchor="t"/>
          <a:lstStyle/>
          <a:p>
            <a:pPr lvl="0"/>
            <a:r>
              <a:rPr lang="en-US" dirty="0" smtClean="0"/>
              <a:t>Chart Flow Title – Use Title Case Arial 24pt Bold</a:t>
            </a:r>
            <a:endParaRPr lang="en-US" dirty="0"/>
          </a:p>
        </p:txBody>
      </p:sp>
      <p:sp>
        <p:nvSpPr>
          <p:cNvPr id="3" name="Oval 2"/>
          <p:cNvSpPr/>
          <p:nvPr userDrawn="1"/>
        </p:nvSpPr>
        <p:spPr>
          <a:xfrm>
            <a:off x="2988371"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47" name="Oval 46"/>
          <p:cNvSpPr/>
          <p:nvPr userDrawn="1"/>
        </p:nvSpPr>
        <p:spPr>
          <a:xfrm>
            <a:off x="4369017"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50" name="Oval 49"/>
          <p:cNvSpPr/>
          <p:nvPr userDrawn="1"/>
        </p:nvSpPr>
        <p:spPr>
          <a:xfrm>
            <a:off x="5763652"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53" name="Oval 52"/>
          <p:cNvSpPr/>
          <p:nvPr userDrawn="1"/>
        </p:nvSpPr>
        <p:spPr>
          <a:xfrm>
            <a:off x="7121692"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58" name="Oval 57"/>
          <p:cNvSpPr/>
          <p:nvPr userDrawn="1"/>
        </p:nvSpPr>
        <p:spPr>
          <a:xfrm>
            <a:off x="8497203"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46" name="Oval 45"/>
          <p:cNvSpPr/>
          <p:nvPr userDrawn="1"/>
        </p:nvSpPr>
        <p:spPr>
          <a:xfrm>
            <a:off x="9874888"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Tree>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hart Flow">
    <p:spTree>
      <p:nvGrpSpPr>
        <p:cNvPr id="1" name=""/>
        <p:cNvGrpSpPr/>
        <p:nvPr/>
      </p:nvGrpSpPr>
      <p:grpSpPr>
        <a:xfrm>
          <a:off x="0" y="0"/>
          <a:ext cx="0" cy="0"/>
          <a:chOff x="0" y="0"/>
          <a:chExt cx="0" cy="0"/>
        </a:xfrm>
      </p:grpSpPr>
      <p:cxnSp>
        <p:nvCxnSpPr>
          <p:cNvPr id="58" name="Straight Connector 57"/>
          <p:cNvCxnSpPr/>
          <p:nvPr userDrawn="1"/>
        </p:nvCxnSpPr>
        <p:spPr>
          <a:xfrm>
            <a:off x="1496432" y="5304099"/>
            <a:ext cx="866347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p:cNvSpPr/>
          <p:nvPr userDrawn="1"/>
        </p:nvSpPr>
        <p:spPr>
          <a:xfrm>
            <a:off x="5041973" y="5177468"/>
            <a:ext cx="1321843" cy="25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solidFill>
                <a:schemeClr val="accent1"/>
              </a:solidFill>
            </a:endParaRPr>
          </a:p>
        </p:txBody>
      </p:sp>
      <p:sp>
        <p:nvSpPr>
          <p:cNvPr id="84" name="Rectangle 83"/>
          <p:cNvSpPr/>
          <p:nvPr userDrawn="1"/>
        </p:nvSpPr>
        <p:spPr>
          <a:xfrm>
            <a:off x="2790910" y="2397523"/>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5" name="Right Arrow 84"/>
          <p:cNvSpPr/>
          <p:nvPr userDrawn="1"/>
        </p:nvSpPr>
        <p:spPr>
          <a:xfrm>
            <a:off x="8908289" y="2257085"/>
            <a:ext cx="2132247" cy="547634"/>
          </a:xfrm>
          <a:prstGeom prst="rightArrow">
            <a:avLst>
              <a:gd name="adj1" fmla="val 50000"/>
              <a:gd name="adj2" fmla="val 683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6" name="Rectangle 85"/>
          <p:cNvSpPr/>
          <p:nvPr userDrawn="1"/>
        </p:nvSpPr>
        <p:spPr>
          <a:xfrm>
            <a:off x="4414297" y="2397523"/>
            <a:ext cx="4447480" cy="266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7" name="Rectangle 86"/>
          <p:cNvSpPr/>
          <p:nvPr userDrawn="1"/>
        </p:nvSpPr>
        <p:spPr>
          <a:xfrm>
            <a:off x="1167523" y="2397523"/>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88" name="Straight Connector 87"/>
          <p:cNvCxnSpPr/>
          <p:nvPr userDrawn="1"/>
        </p:nvCxnSpPr>
        <p:spPr>
          <a:xfrm>
            <a:off x="4393057"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2769671"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1167523"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Rectangle 90"/>
          <p:cNvSpPr/>
          <p:nvPr userDrawn="1"/>
        </p:nvSpPr>
        <p:spPr>
          <a:xfrm>
            <a:off x="2515474"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97" name="Straight Arrow Connector 96"/>
          <p:cNvCxnSpPr/>
          <p:nvPr userDrawn="1"/>
        </p:nvCxnSpPr>
        <p:spPr>
          <a:xfrm>
            <a:off x="2589048"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userDrawn="1"/>
        </p:nvSpPr>
        <p:spPr>
          <a:xfrm>
            <a:off x="4072225"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99" name="Straight Arrow Connector 98"/>
          <p:cNvCxnSpPr/>
          <p:nvPr userDrawn="1"/>
        </p:nvCxnSpPr>
        <p:spPr>
          <a:xfrm>
            <a:off x="4221268"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userDrawn="1"/>
        </p:nvCxnSpPr>
        <p:spPr>
          <a:xfrm>
            <a:off x="7069308"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8887041"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userDrawn="1"/>
        </p:nvSpPr>
        <p:spPr>
          <a:xfrm>
            <a:off x="8575752"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109" name="Straight Arrow Connector 108"/>
          <p:cNvCxnSpPr/>
          <p:nvPr userDrawn="1"/>
        </p:nvCxnSpPr>
        <p:spPr>
          <a:xfrm>
            <a:off x="8724794"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3" name="Text Placeholder 7"/>
          <p:cNvSpPr>
            <a:spLocks noGrp="1"/>
          </p:cNvSpPr>
          <p:nvPr>
            <p:ph type="body" sz="quarter" idx="24" hasCustomPrompt="1"/>
          </p:nvPr>
        </p:nvSpPr>
        <p:spPr>
          <a:xfrm>
            <a:off x="1428698" y="3690217"/>
            <a:ext cx="994092"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4" name="Text Placeholder 7"/>
          <p:cNvSpPr>
            <a:spLocks noGrp="1"/>
          </p:cNvSpPr>
          <p:nvPr>
            <p:ph type="body" sz="quarter" idx="25" hasCustomPrompt="1"/>
          </p:nvPr>
        </p:nvSpPr>
        <p:spPr>
          <a:xfrm>
            <a:off x="3037306" y="3690217"/>
            <a:ext cx="994092"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5" name="Text Placeholder 7"/>
          <p:cNvSpPr>
            <a:spLocks noGrp="1"/>
          </p:cNvSpPr>
          <p:nvPr>
            <p:ph type="body" sz="quarter" idx="26" hasCustomPrompt="1"/>
          </p:nvPr>
        </p:nvSpPr>
        <p:spPr>
          <a:xfrm>
            <a:off x="4643534" y="4429151"/>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6" name="Text Placeholder 7"/>
          <p:cNvSpPr>
            <a:spLocks noGrp="1"/>
          </p:cNvSpPr>
          <p:nvPr>
            <p:ph type="body" sz="quarter" idx="27" hasCustomPrompt="1"/>
          </p:nvPr>
        </p:nvSpPr>
        <p:spPr>
          <a:xfrm>
            <a:off x="5898561" y="4429151"/>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7" name="Text Placeholder 7"/>
          <p:cNvSpPr>
            <a:spLocks noGrp="1"/>
          </p:cNvSpPr>
          <p:nvPr>
            <p:ph type="body" sz="quarter" idx="28" hasCustomPrompt="1"/>
          </p:nvPr>
        </p:nvSpPr>
        <p:spPr>
          <a:xfrm>
            <a:off x="4643534" y="2857316"/>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8" name="Text Placeholder 7"/>
          <p:cNvSpPr>
            <a:spLocks noGrp="1"/>
          </p:cNvSpPr>
          <p:nvPr>
            <p:ph type="body" sz="quarter" idx="29" hasCustomPrompt="1"/>
          </p:nvPr>
        </p:nvSpPr>
        <p:spPr>
          <a:xfrm>
            <a:off x="5898561" y="2857316"/>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9" name="Text Placeholder 7"/>
          <p:cNvSpPr>
            <a:spLocks noGrp="1"/>
          </p:cNvSpPr>
          <p:nvPr>
            <p:ph type="body" sz="quarter" idx="30" hasCustomPrompt="1"/>
          </p:nvPr>
        </p:nvSpPr>
        <p:spPr>
          <a:xfrm>
            <a:off x="7576686" y="3690217"/>
            <a:ext cx="994092"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0" name="Text Placeholder 7"/>
          <p:cNvSpPr>
            <a:spLocks noGrp="1"/>
          </p:cNvSpPr>
          <p:nvPr>
            <p:ph type="body" sz="quarter" idx="31" hasCustomPrompt="1"/>
          </p:nvPr>
        </p:nvSpPr>
        <p:spPr>
          <a:xfrm>
            <a:off x="9273401" y="3690217"/>
            <a:ext cx="994092" cy="454667"/>
          </a:xfrm>
          <a:prstGeom prst="rect">
            <a:avLst/>
          </a:prstGeom>
          <a:solidFill>
            <a:schemeClr val="accent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1" name="Text Placeholder 7"/>
          <p:cNvSpPr>
            <a:spLocks noGrp="1"/>
          </p:cNvSpPr>
          <p:nvPr>
            <p:ph type="body" sz="quarter" idx="32" hasCustomPrompt="1"/>
          </p:nvPr>
        </p:nvSpPr>
        <p:spPr>
          <a:xfrm>
            <a:off x="4607183" y="3690217"/>
            <a:ext cx="2378152"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2" name="Text Placeholder 11"/>
          <p:cNvSpPr>
            <a:spLocks noGrp="1"/>
          </p:cNvSpPr>
          <p:nvPr>
            <p:ph type="body" sz="quarter" idx="11" hasCustomPrompt="1"/>
          </p:nvPr>
        </p:nvSpPr>
        <p:spPr>
          <a:xfrm>
            <a:off x="1167523"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3" name="Text Placeholder 11"/>
          <p:cNvSpPr>
            <a:spLocks noGrp="1"/>
          </p:cNvSpPr>
          <p:nvPr>
            <p:ph type="body" sz="quarter" idx="33" hasCustomPrompt="1"/>
          </p:nvPr>
        </p:nvSpPr>
        <p:spPr>
          <a:xfrm>
            <a:off x="2790910"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4" name="Text Placeholder 11"/>
          <p:cNvSpPr>
            <a:spLocks noGrp="1"/>
          </p:cNvSpPr>
          <p:nvPr>
            <p:ph type="body" sz="quarter" idx="34" hasCustomPrompt="1"/>
          </p:nvPr>
        </p:nvSpPr>
        <p:spPr>
          <a:xfrm>
            <a:off x="5862341"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5" name="Text Placeholder 11"/>
          <p:cNvSpPr>
            <a:spLocks noGrp="1"/>
          </p:cNvSpPr>
          <p:nvPr>
            <p:ph type="body" sz="quarter" idx="35" hasCustomPrompt="1"/>
          </p:nvPr>
        </p:nvSpPr>
        <p:spPr>
          <a:xfrm>
            <a:off x="8914144" y="1952601"/>
            <a:ext cx="1616917"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6" name="Text Placeholder 11"/>
          <p:cNvSpPr>
            <a:spLocks noGrp="1"/>
          </p:cNvSpPr>
          <p:nvPr>
            <p:ph type="body" sz="quarter" idx="36" hasCustomPrompt="1"/>
          </p:nvPr>
        </p:nvSpPr>
        <p:spPr>
          <a:xfrm>
            <a:off x="827825" y="5165600"/>
            <a:ext cx="600872"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a:t>
            </a:r>
          </a:p>
        </p:txBody>
      </p:sp>
      <p:sp>
        <p:nvSpPr>
          <p:cNvPr id="127" name="Text Placeholder 11"/>
          <p:cNvSpPr>
            <a:spLocks noGrp="1"/>
          </p:cNvSpPr>
          <p:nvPr>
            <p:ph type="body" sz="quarter" idx="37" hasCustomPrompt="1"/>
          </p:nvPr>
        </p:nvSpPr>
        <p:spPr>
          <a:xfrm>
            <a:off x="10227641" y="5165600"/>
            <a:ext cx="600872"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a:t>
            </a:r>
            <a:endParaRPr lang="en-US" dirty="0" smtClean="0"/>
          </a:p>
        </p:txBody>
      </p:sp>
      <p:sp>
        <p:nvSpPr>
          <p:cNvPr id="128" name="Text Placeholder 11"/>
          <p:cNvSpPr>
            <a:spLocks noGrp="1"/>
          </p:cNvSpPr>
          <p:nvPr>
            <p:ph type="body" sz="quarter" idx="38" hasCustomPrompt="1"/>
          </p:nvPr>
        </p:nvSpPr>
        <p:spPr>
          <a:xfrm>
            <a:off x="5041973" y="5165600"/>
            <a:ext cx="1321843"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cxnSp>
        <p:nvCxnSpPr>
          <p:cNvPr id="102" name="Straight Arrow Connector 101"/>
          <p:cNvCxnSpPr/>
          <p:nvPr userDrawn="1"/>
        </p:nvCxnSpPr>
        <p:spPr>
          <a:xfrm rot="10800000" flipV="1">
            <a:off x="5374430" y="4168036"/>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userDrawn="1"/>
        </p:nvCxnSpPr>
        <p:spPr>
          <a:xfrm flipH="1" flipV="1">
            <a:off x="5374430" y="3436693"/>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userDrawn="1"/>
        </p:nvCxnSpPr>
        <p:spPr>
          <a:xfrm flipV="1">
            <a:off x="5979695" y="343539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userDrawn="1"/>
        </p:nvCxnSpPr>
        <p:spPr>
          <a:xfrm rot="10800000" flipH="1" flipV="1">
            <a:off x="5979696" y="416934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attern-Nodes_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white">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accent1"/>
                </a:solidFill>
              </a:defRPr>
            </a:lvl1pPr>
          </a:lstStyle>
          <a:p>
            <a:r>
              <a:rPr lang="en-US" dirty="0" smtClean="0"/>
              <a:t>Cover Option 1: Title Arial Bold 28pt</a:t>
            </a:r>
            <a:endParaRPr lang="en-US" dirty="0"/>
          </a:p>
        </p:txBody>
      </p:sp>
      <p:sp>
        <p:nvSpPr>
          <p:cNvPr id="12" name="Subtitle 2"/>
          <p:cNvSpPr>
            <a:spLocks noGrp="1"/>
          </p:cNvSpPr>
          <p:nvPr>
            <p:ph type="subTitle" idx="1" hasCustomPrompt="1"/>
          </p:nvPr>
        </p:nvSpPr>
        <p:spPr bwMode="white">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white">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white">
          <a:xfrm>
            <a:off x="609600" y="5105400"/>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bwMode="white">
          <a:xfrm>
            <a:off x="609600" y="4800600"/>
            <a:ext cx="58928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53424" y="6047670"/>
            <a:ext cx="1633776" cy="559850"/>
          </a:xfrm>
          <a:prstGeom prst="rect">
            <a:avLst/>
          </a:prstGeom>
        </p:spPr>
      </p:pic>
    </p:spTree>
    <p:extLst/>
  </p:cSld>
  <p:clrMapOvr>
    <a:masterClrMapping/>
  </p:clrMapOvr>
  <p:transition>
    <p:wip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hart Flow">
    <p:spTree>
      <p:nvGrpSpPr>
        <p:cNvPr id="1" name=""/>
        <p:cNvGrpSpPr/>
        <p:nvPr/>
      </p:nvGrpSpPr>
      <p:grpSpPr>
        <a:xfrm>
          <a:off x="0" y="0"/>
          <a:ext cx="0" cy="0"/>
          <a:chOff x="0" y="0"/>
          <a:chExt cx="0" cy="0"/>
        </a:xfrm>
      </p:grpSpPr>
      <p:sp>
        <p:nvSpPr>
          <p:cNvPr id="122" name="Text Placeholder 11"/>
          <p:cNvSpPr>
            <a:spLocks noGrp="1"/>
          </p:cNvSpPr>
          <p:nvPr>
            <p:ph type="body" sz="quarter" idx="11" hasCustomPrompt="1"/>
          </p:nvPr>
        </p:nvSpPr>
        <p:spPr>
          <a:xfrm>
            <a:off x="746519" y="2175216"/>
            <a:ext cx="1471471" cy="338554"/>
          </a:xfrm>
          <a:prstGeom prst="rect">
            <a:avLst/>
          </a:prstGeom>
          <a:noFill/>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3" name="Text Placeholder 11"/>
          <p:cNvSpPr>
            <a:spLocks noGrp="1"/>
          </p:cNvSpPr>
          <p:nvPr>
            <p:ph type="body" sz="quarter" idx="33" hasCustomPrompt="1"/>
          </p:nvPr>
        </p:nvSpPr>
        <p:spPr>
          <a:xfrm>
            <a:off x="1079001"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a:t>
            </a:r>
          </a:p>
        </p:txBody>
      </p:sp>
      <p:sp>
        <p:nvSpPr>
          <p:cNvPr id="40" name="Right Arrow 39"/>
          <p:cNvSpPr/>
          <p:nvPr userDrawn="1"/>
        </p:nvSpPr>
        <p:spPr>
          <a:xfrm>
            <a:off x="808823" y="3305103"/>
            <a:ext cx="10749124" cy="162076"/>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45" name="TextBox 44"/>
          <p:cNvSpPr txBox="1"/>
          <p:nvPr userDrawn="1"/>
        </p:nvSpPr>
        <p:spPr>
          <a:xfrm>
            <a:off x="4002161" y="3078365"/>
            <a:ext cx="87" cy="615553"/>
          </a:xfrm>
          <a:prstGeom prst="rect">
            <a:avLst/>
          </a:prstGeom>
          <a:noFill/>
        </p:spPr>
        <p:txBody>
          <a:bodyPr wrap="square" lIns="91440" tIns="45720" rIns="91440" bIns="45720" rtlCol="0" anchor="t">
            <a:noAutofit/>
          </a:bodyPr>
          <a:lstStyle/>
          <a:p>
            <a:pPr>
              <a:spcBef>
                <a:spcPts val="1200"/>
              </a:spcBef>
            </a:pPr>
            <a:endParaRPr lang="en-US" sz="4000" dirty="0">
              <a:solidFill>
                <a:schemeClr val="accent1"/>
              </a:solidFill>
            </a:endParaRPr>
          </a:p>
        </p:txBody>
      </p:sp>
      <p:cxnSp>
        <p:nvCxnSpPr>
          <p:cNvPr id="78" name="Straight Connector 77"/>
          <p:cNvCxnSpPr/>
          <p:nvPr userDrawn="1"/>
        </p:nvCxnSpPr>
        <p:spPr>
          <a:xfrm>
            <a:off x="1954539"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002160"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6056737"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8088737"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10154604"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Text Placeholder 11"/>
          <p:cNvSpPr>
            <a:spLocks noGrp="1"/>
          </p:cNvSpPr>
          <p:nvPr>
            <p:ph type="body" sz="quarter" idx="35" hasCustomPrompt="1"/>
          </p:nvPr>
        </p:nvSpPr>
        <p:spPr>
          <a:xfrm>
            <a:off x="9922621" y="2175216"/>
            <a:ext cx="1471471" cy="338554"/>
          </a:xfrm>
          <a:prstGeom prst="rect">
            <a:avLst/>
          </a:prstGeom>
          <a:noFill/>
        </p:spPr>
        <p:txBody>
          <a:bodyPr wrap="square" lIns="91440" tIns="45720" rIns="91440" bIns="45720" anchor="t" anchorCtr="0">
            <a:spAutoFit/>
          </a:bodyPr>
          <a:lstStyle>
            <a:lvl1pPr marL="0" indent="0" algn="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95" name="Text Placeholder 7"/>
          <p:cNvSpPr>
            <a:spLocks noGrp="1"/>
          </p:cNvSpPr>
          <p:nvPr>
            <p:ph type="body" sz="quarter" idx="24" hasCustomPrompt="1"/>
          </p:nvPr>
        </p:nvSpPr>
        <p:spPr>
          <a:xfrm>
            <a:off x="1078553"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96" name="Text Placeholder 11"/>
          <p:cNvSpPr>
            <a:spLocks noGrp="1"/>
          </p:cNvSpPr>
          <p:nvPr>
            <p:ph type="body" sz="quarter" idx="36" hasCustomPrompt="1"/>
          </p:nvPr>
        </p:nvSpPr>
        <p:spPr>
          <a:xfrm>
            <a:off x="3184178"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04" name="Text Placeholder 7"/>
          <p:cNvSpPr>
            <a:spLocks noGrp="1"/>
          </p:cNvSpPr>
          <p:nvPr>
            <p:ph type="body" sz="quarter" idx="37" hasCustomPrompt="1"/>
          </p:nvPr>
        </p:nvSpPr>
        <p:spPr>
          <a:xfrm>
            <a:off x="3183731"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105" name="Text Placeholder 11"/>
          <p:cNvSpPr>
            <a:spLocks noGrp="1"/>
          </p:cNvSpPr>
          <p:nvPr>
            <p:ph type="body" sz="quarter" idx="38" hasCustomPrompt="1"/>
          </p:nvPr>
        </p:nvSpPr>
        <p:spPr>
          <a:xfrm>
            <a:off x="5254137"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10" name="Text Placeholder 7"/>
          <p:cNvSpPr>
            <a:spLocks noGrp="1"/>
          </p:cNvSpPr>
          <p:nvPr>
            <p:ph type="body" sz="quarter" idx="39" hasCustomPrompt="1"/>
          </p:nvPr>
        </p:nvSpPr>
        <p:spPr>
          <a:xfrm>
            <a:off x="5253689"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111" name="Text Placeholder 11"/>
          <p:cNvSpPr>
            <a:spLocks noGrp="1"/>
          </p:cNvSpPr>
          <p:nvPr>
            <p:ph type="body" sz="quarter" idx="40" hasCustomPrompt="1"/>
          </p:nvPr>
        </p:nvSpPr>
        <p:spPr>
          <a:xfrm>
            <a:off x="7355453"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12" name="Text Placeholder 7"/>
          <p:cNvSpPr>
            <a:spLocks noGrp="1"/>
          </p:cNvSpPr>
          <p:nvPr>
            <p:ph type="body" sz="quarter" idx="41" hasCustomPrompt="1"/>
          </p:nvPr>
        </p:nvSpPr>
        <p:spPr>
          <a:xfrm>
            <a:off x="7355005"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126" name="Text Placeholder 11"/>
          <p:cNvSpPr>
            <a:spLocks noGrp="1"/>
          </p:cNvSpPr>
          <p:nvPr>
            <p:ph type="body" sz="quarter" idx="42" hasCustomPrompt="1"/>
          </p:nvPr>
        </p:nvSpPr>
        <p:spPr>
          <a:xfrm>
            <a:off x="9439787"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27" name="Text Placeholder 7"/>
          <p:cNvSpPr>
            <a:spLocks noGrp="1"/>
          </p:cNvSpPr>
          <p:nvPr>
            <p:ph type="body" sz="quarter" idx="43" hasCustomPrompt="1"/>
          </p:nvPr>
        </p:nvSpPr>
        <p:spPr>
          <a:xfrm>
            <a:off x="9439340"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grpSp>
        <p:nvGrpSpPr>
          <p:cNvPr id="48" name="Group 47"/>
          <p:cNvGrpSpPr/>
          <p:nvPr userDrawn="1"/>
        </p:nvGrpSpPr>
        <p:grpSpPr>
          <a:xfrm>
            <a:off x="2874325" y="4339702"/>
            <a:ext cx="228600" cy="228600"/>
            <a:chOff x="5068956" y="4549940"/>
            <a:chExt cx="529870" cy="529870"/>
          </a:xfrm>
        </p:grpSpPr>
        <p:sp>
          <p:nvSpPr>
            <p:cNvPr id="49" name="Oval 4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50" name="Group 49"/>
            <p:cNvGrpSpPr/>
            <p:nvPr/>
          </p:nvGrpSpPr>
          <p:grpSpPr>
            <a:xfrm>
              <a:off x="5333891" y="4671174"/>
              <a:ext cx="0" cy="287402"/>
              <a:chOff x="5181435" y="5692959"/>
              <a:chExt cx="0" cy="326231"/>
            </a:xfrm>
          </p:grpSpPr>
          <p:cxnSp>
            <p:nvCxnSpPr>
              <p:cNvPr id="51" name="Straight Connector 5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userDrawn="1"/>
        </p:nvGrpSpPr>
        <p:grpSpPr>
          <a:xfrm>
            <a:off x="4944284" y="4339702"/>
            <a:ext cx="228600" cy="228600"/>
            <a:chOff x="5068956" y="4549940"/>
            <a:chExt cx="529870" cy="529870"/>
          </a:xfrm>
        </p:grpSpPr>
        <p:sp>
          <p:nvSpPr>
            <p:cNvPr id="54" name="Oval 5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55" name="Group 54"/>
            <p:cNvGrpSpPr/>
            <p:nvPr/>
          </p:nvGrpSpPr>
          <p:grpSpPr>
            <a:xfrm>
              <a:off x="5333891" y="4671174"/>
              <a:ext cx="0" cy="287402"/>
              <a:chOff x="5181435" y="5692959"/>
              <a:chExt cx="0" cy="326231"/>
            </a:xfrm>
          </p:grpSpPr>
          <p:cxnSp>
            <p:nvCxnSpPr>
              <p:cNvPr id="56" name="Straight Connector 5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userDrawn="1"/>
        </p:nvGrpSpPr>
        <p:grpSpPr>
          <a:xfrm>
            <a:off x="7028618" y="4339702"/>
            <a:ext cx="228600" cy="228600"/>
            <a:chOff x="5068956" y="4549940"/>
            <a:chExt cx="529870" cy="529870"/>
          </a:xfrm>
        </p:grpSpPr>
        <p:sp>
          <p:nvSpPr>
            <p:cNvPr id="59" name="Oval 5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60" name="Group 59"/>
            <p:cNvGrpSpPr/>
            <p:nvPr/>
          </p:nvGrpSpPr>
          <p:grpSpPr>
            <a:xfrm>
              <a:off x="5333891" y="4671174"/>
              <a:ext cx="0" cy="287402"/>
              <a:chOff x="5181435" y="5692959"/>
              <a:chExt cx="0" cy="326231"/>
            </a:xfrm>
          </p:grpSpPr>
          <p:cxnSp>
            <p:nvCxnSpPr>
              <p:cNvPr id="61" name="Straight Connector 6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63" name="Group 62"/>
          <p:cNvGrpSpPr/>
          <p:nvPr userDrawn="1"/>
        </p:nvGrpSpPr>
        <p:grpSpPr>
          <a:xfrm>
            <a:off x="9112590" y="4339702"/>
            <a:ext cx="228600" cy="228600"/>
            <a:chOff x="5068956" y="4549940"/>
            <a:chExt cx="529870" cy="529870"/>
          </a:xfrm>
        </p:grpSpPr>
        <p:sp>
          <p:nvSpPr>
            <p:cNvPr id="64" name="Oval 6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65" name="Group 64"/>
            <p:cNvGrpSpPr/>
            <p:nvPr/>
          </p:nvGrpSpPr>
          <p:grpSpPr>
            <a:xfrm>
              <a:off x="5333891" y="4671174"/>
              <a:ext cx="0" cy="287402"/>
              <a:chOff x="5181435" y="5692959"/>
              <a:chExt cx="0" cy="326231"/>
            </a:xfrm>
          </p:grpSpPr>
          <p:cxnSp>
            <p:nvCxnSpPr>
              <p:cNvPr id="66" name="Straight Connector 6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B Compare">
    <p:spTree>
      <p:nvGrpSpPr>
        <p:cNvPr id="1" name=""/>
        <p:cNvGrpSpPr/>
        <p:nvPr/>
      </p:nvGrpSpPr>
      <p:grpSpPr>
        <a:xfrm>
          <a:off x="0" y="0"/>
          <a:ext cx="0" cy="0"/>
          <a:chOff x="0" y="0"/>
          <a:chExt cx="0" cy="0"/>
        </a:xfrm>
      </p:grpSpPr>
      <p:sp>
        <p:nvSpPr>
          <p:cNvPr id="3" name="Text Placeholder 11"/>
          <p:cNvSpPr>
            <a:spLocks noGrp="1"/>
          </p:cNvSpPr>
          <p:nvPr>
            <p:ph type="body" sz="quarter" idx="11" hasCustomPrompt="1"/>
          </p:nvPr>
        </p:nvSpPr>
        <p:spPr>
          <a:xfrm>
            <a:off x="609600" y="2224125"/>
            <a:ext cx="53400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 name="Content Placeholder 2"/>
          <p:cNvSpPr>
            <a:spLocks noGrp="1"/>
          </p:cNvSpPr>
          <p:nvPr>
            <p:ph sz="quarter" idx="17"/>
          </p:nvPr>
        </p:nvSpPr>
        <p:spPr>
          <a:xfrm>
            <a:off x="609600" y="2794572"/>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11"/>
          <p:cNvSpPr>
            <a:spLocks noGrp="1"/>
          </p:cNvSpPr>
          <p:nvPr>
            <p:ph type="body" sz="quarter" idx="18" hasCustomPrompt="1"/>
          </p:nvPr>
        </p:nvSpPr>
        <p:spPr>
          <a:xfrm>
            <a:off x="609600" y="2483702"/>
            <a:ext cx="53400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7" name="Text Placeholder 11"/>
          <p:cNvSpPr>
            <a:spLocks noGrp="1"/>
          </p:cNvSpPr>
          <p:nvPr>
            <p:ph type="body" sz="quarter" idx="19" hasCustomPrompt="1"/>
          </p:nvPr>
        </p:nvSpPr>
        <p:spPr>
          <a:xfrm>
            <a:off x="6242304" y="2224125"/>
            <a:ext cx="53400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8" name="Text Placeholder 11"/>
          <p:cNvSpPr>
            <a:spLocks noGrp="1"/>
          </p:cNvSpPr>
          <p:nvPr>
            <p:ph type="body" sz="quarter" idx="21" hasCustomPrompt="1"/>
          </p:nvPr>
        </p:nvSpPr>
        <p:spPr>
          <a:xfrm>
            <a:off x="6242304" y="2483702"/>
            <a:ext cx="53400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9" name="Content Placeholder 2"/>
          <p:cNvSpPr>
            <a:spLocks noGrp="1"/>
          </p:cNvSpPr>
          <p:nvPr>
            <p:ph sz="quarter" idx="22"/>
          </p:nvPr>
        </p:nvSpPr>
        <p:spPr>
          <a:xfrm>
            <a:off x="6242304" y="2794572"/>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1832" y="1200090"/>
            <a:ext cx="112805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270412033"/>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AB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vert="horz" lIns="91440" tIns="45720" rIns="91440" bIns="45720" rtlCol="0" anchor="t">
            <a:noAutofit/>
          </a:bodyPr>
          <a:lstStyle>
            <a:lvl1pPr marL="0" indent="0">
              <a:buNone/>
              <a:defRPr lang="en-US" sz="2000" b="0" baseline="0" dirty="0" smtClean="0">
                <a:solidFill>
                  <a:schemeClr val="accent1"/>
                </a:solidFill>
              </a:defRPr>
            </a:lvl1pPr>
          </a:lstStyle>
          <a:p>
            <a:pPr lvl="0"/>
            <a:r>
              <a:rPr lang="en-US" dirty="0" smtClean="0"/>
              <a:t>Comparison Box Subtitle – Use Title Case Arial 20pt</a:t>
            </a:r>
          </a:p>
        </p:txBody>
      </p:sp>
      <p:sp>
        <p:nvSpPr>
          <p:cNvPr id="12" name="Text Placeholder 11"/>
          <p:cNvSpPr>
            <a:spLocks noGrp="1"/>
          </p:cNvSpPr>
          <p:nvPr>
            <p:ph type="body" sz="quarter" idx="24" hasCustomPrompt="1"/>
          </p:nvPr>
        </p:nvSpPr>
        <p:spPr>
          <a:xfrm>
            <a:off x="609600" y="3357780"/>
            <a:ext cx="5372944"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3" name="Content Placeholder 2"/>
          <p:cNvSpPr>
            <a:spLocks noGrp="1"/>
          </p:cNvSpPr>
          <p:nvPr>
            <p:ph sz="quarter" idx="25"/>
          </p:nvPr>
        </p:nvSpPr>
        <p:spPr>
          <a:xfrm>
            <a:off x="609600" y="3696335"/>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2"/>
          <p:cNvSpPr>
            <a:spLocks noGrp="1"/>
          </p:cNvSpPr>
          <p:nvPr>
            <p:ph type="pic" sz="quarter" idx="26" hasCustomPrompt="1"/>
          </p:nvPr>
        </p:nvSpPr>
        <p:spPr>
          <a:xfrm>
            <a:off x="609600"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0" name="Text Placeholder 11"/>
          <p:cNvSpPr>
            <a:spLocks noGrp="1"/>
          </p:cNvSpPr>
          <p:nvPr>
            <p:ph type="body" sz="quarter" idx="27" hasCustomPrompt="1"/>
          </p:nvPr>
        </p:nvSpPr>
        <p:spPr>
          <a:xfrm>
            <a:off x="6209456" y="3357780"/>
            <a:ext cx="5372944"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1" name="Content Placeholder 2"/>
          <p:cNvSpPr>
            <a:spLocks noGrp="1"/>
          </p:cNvSpPr>
          <p:nvPr>
            <p:ph sz="quarter" idx="28"/>
          </p:nvPr>
        </p:nvSpPr>
        <p:spPr>
          <a:xfrm>
            <a:off x="6209456" y="3696335"/>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Picture Placeholder 2"/>
          <p:cNvSpPr>
            <a:spLocks noGrp="1"/>
          </p:cNvSpPr>
          <p:nvPr>
            <p:ph type="pic" sz="quarter" idx="29" hasCustomPrompt="1"/>
          </p:nvPr>
        </p:nvSpPr>
        <p:spPr>
          <a:xfrm>
            <a:off x="6209456"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cSld>
  <p:clrMapOvr>
    <a:masterClrMapping/>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C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4496664"/>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609600"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2" name="Text Placeholder 11"/>
          <p:cNvSpPr>
            <a:spLocks noGrp="1"/>
          </p:cNvSpPr>
          <p:nvPr>
            <p:ph type="body" sz="quarter" idx="27" hasCustomPrompt="1"/>
          </p:nvPr>
        </p:nvSpPr>
        <p:spPr>
          <a:xfrm>
            <a:off x="8121904"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28"/>
          </p:nvPr>
        </p:nvSpPr>
        <p:spPr>
          <a:xfrm>
            <a:off x="8121904" y="4496664"/>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Picture Placeholder 2"/>
          <p:cNvSpPr>
            <a:spLocks noGrp="1"/>
          </p:cNvSpPr>
          <p:nvPr>
            <p:ph type="pic" sz="quarter" idx="29" hasCustomPrompt="1"/>
          </p:nvPr>
        </p:nvSpPr>
        <p:spPr>
          <a:xfrm>
            <a:off x="8121904"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5" name="Text Placeholder 11"/>
          <p:cNvSpPr>
            <a:spLocks noGrp="1"/>
          </p:cNvSpPr>
          <p:nvPr>
            <p:ph type="body" sz="quarter" idx="30" hasCustomPrompt="1"/>
          </p:nvPr>
        </p:nvSpPr>
        <p:spPr>
          <a:xfrm>
            <a:off x="4335695"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8" name="Content Placeholder 2"/>
          <p:cNvSpPr>
            <a:spLocks noGrp="1"/>
          </p:cNvSpPr>
          <p:nvPr>
            <p:ph sz="quarter" idx="31"/>
          </p:nvPr>
        </p:nvSpPr>
        <p:spPr>
          <a:xfrm>
            <a:off x="4335695" y="4496664"/>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Picture Placeholder 2"/>
          <p:cNvSpPr>
            <a:spLocks noGrp="1"/>
          </p:cNvSpPr>
          <p:nvPr>
            <p:ph type="pic" sz="quarter" idx="32" hasCustomPrompt="1"/>
          </p:nvPr>
        </p:nvSpPr>
        <p:spPr>
          <a:xfrm>
            <a:off x="4335695"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5"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3" name="Picture Placeholder 2"/>
          <p:cNvSpPr>
            <a:spLocks noGrp="1"/>
          </p:cNvSpPr>
          <p:nvPr>
            <p:ph type="pic" sz="quarter" idx="26" hasCustomPrompt="1"/>
          </p:nvPr>
        </p:nvSpPr>
        <p:spPr>
          <a:xfrm>
            <a:off x="1906990"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0" name="Picture Placeholder 2"/>
          <p:cNvSpPr>
            <a:spLocks noGrp="1"/>
          </p:cNvSpPr>
          <p:nvPr>
            <p:ph type="pic" sz="quarter" idx="29" hasCustomPrompt="1"/>
          </p:nvPr>
        </p:nvSpPr>
        <p:spPr>
          <a:xfrm>
            <a:off x="9368494"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3" name="Picture Placeholder 2"/>
          <p:cNvSpPr>
            <a:spLocks noGrp="1"/>
          </p:cNvSpPr>
          <p:nvPr>
            <p:ph type="pic" sz="quarter" idx="33" hasCustomPrompt="1"/>
          </p:nvPr>
        </p:nvSpPr>
        <p:spPr>
          <a:xfrm>
            <a:off x="5642399"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4" name="Content Placeholder 2"/>
          <p:cNvSpPr>
            <a:spLocks noGrp="1"/>
          </p:cNvSpPr>
          <p:nvPr>
            <p:ph sz="quarter" idx="28"/>
          </p:nvPr>
        </p:nvSpPr>
        <p:spPr>
          <a:xfrm>
            <a:off x="8071104"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1"/>
          <p:cNvSpPr>
            <a:spLocks noGrp="1"/>
          </p:cNvSpPr>
          <p:nvPr>
            <p:ph type="body" sz="quarter" idx="11" hasCustomPrompt="1"/>
          </p:nvPr>
        </p:nvSpPr>
        <p:spPr>
          <a:xfrm>
            <a:off x="609600"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6" name="Text Placeholder 11"/>
          <p:cNvSpPr>
            <a:spLocks noGrp="1"/>
          </p:cNvSpPr>
          <p:nvPr>
            <p:ph type="body" sz="quarter" idx="35" hasCustomPrompt="1"/>
          </p:nvPr>
        </p:nvSpPr>
        <p:spPr>
          <a:xfrm>
            <a:off x="8071104"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8" name="Text Placeholder 11"/>
          <p:cNvSpPr>
            <a:spLocks noGrp="1"/>
          </p:cNvSpPr>
          <p:nvPr>
            <p:ph type="body" sz="quarter" idx="36" hasCustomPrompt="1"/>
          </p:nvPr>
        </p:nvSpPr>
        <p:spPr>
          <a:xfrm>
            <a:off x="8071104" y="3244288"/>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1" name="Straight Connector 20"/>
          <p:cNvCxnSpPr/>
          <p:nvPr userDrawn="1"/>
        </p:nvCxnSpPr>
        <p:spPr>
          <a:xfrm>
            <a:off x="8071104"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sz="quarter" idx="37"/>
          </p:nvPr>
        </p:nvSpPr>
        <p:spPr>
          <a:xfrm>
            <a:off x="4340352"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11"/>
          <p:cNvSpPr>
            <a:spLocks noGrp="1"/>
          </p:cNvSpPr>
          <p:nvPr>
            <p:ph type="body" sz="quarter" idx="39" hasCustomPrompt="1"/>
          </p:nvPr>
        </p:nvSpPr>
        <p:spPr>
          <a:xfrm>
            <a:off x="4340352"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4" name="Text Placeholder 11"/>
          <p:cNvSpPr>
            <a:spLocks noGrp="1"/>
          </p:cNvSpPr>
          <p:nvPr>
            <p:ph type="body" sz="quarter" idx="40" hasCustomPrompt="1"/>
          </p:nvPr>
        </p:nvSpPr>
        <p:spPr>
          <a:xfrm>
            <a:off x="4340352" y="3244288"/>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5" name="Straight Connector 24"/>
          <p:cNvCxnSpPr/>
          <p:nvPr userDrawn="1"/>
        </p:nvCxnSpPr>
        <p:spPr>
          <a:xfrm>
            <a:off x="4340352"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quarter" idx="41"/>
          </p:nvPr>
        </p:nvSpPr>
        <p:spPr>
          <a:xfrm>
            <a:off x="609600"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11"/>
          <p:cNvSpPr>
            <a:spLocks noGrp="1"/>
          </p:cNvSpPr>
          <p:nvPr>
            <p:ph type="body" sz="quarter" idx="44" hasCustomPrompt="1"/>
          </p:nvPr>
        </p:nvSpPr>
        <p:spPr>
          <a:xfrm>
            <a:off x="609600" y="3244288"/>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8" name="Straight Connector 27"/>
          <p:cNvCxnSpPr/>
          <p:nvPr userDrawn="1"/>
        </p:nvCxnSpPr>
        <p:spPr>
          <a:xfrm>
            <a:off x="609600"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609600" y="3236316"/>
            <a:ext cx="3511296" cy="2547991"/>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906990"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19" name="Content Placeholder 2"/>
          <p:cNvSpPr>
            <a:spLocks noGrp="1"/>
          </p:cNvSpPr>
          <p:nvPr>
            <p:ph sz="quarter" idx="28"/>
          </p:nvPr>
        </p:nvSpPr>
        <p:spPr>
          <a:xfrm>
            <a:off x="8071104"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
          <p:cNvSpPr>
            <a:spLocks noGrp="1"/>
          </p:cNvSpPr>
          <p:nvPr>
            <p:ph type="pic" sz="quarter" idx="29" hasCustomPrompt="1"/>
          </p:nvPr>
        </p:nvSpPr>
        <p:spPr>
          <a:xfrm>
            <a:off x="9368494"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2" name="Content Placeholder 2"/>
          <p:cNvSpPr>
            <a:spLocks noGrp="1"/>
          </p:cNvSpPr>
          <p:nvPr>
            <p:ph sz="quarter" idx="32"/>
          </p:nvPr>
        </p:nvSpPr>
        <p:spPr>
          <a:xfrm>
            <a:off x="4345009"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Picture Placeholder 2"/>
          <p:cNvSpPr>
            <a:spLocks noGrp="1"/>
          </p:cNvSpPr>
          <p:nvPr>
            <p:ph type="pic" sz="quarter" idx="33" hasCustomPrompt="1"/>
          </p:nvPr>
        </p:nvSpPr>
        <p:spPr>
          <a:xfrm>
            <a:off x="5642399"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0"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6" name="Text Placeholder 11"/>
          <p:cNvSpPr>
            <a:spLocks noGrp="1"/>
          </p:cNvSpPr>
          <p:nvPr>
            <p:ph type="body" sz="quarter" idx="34" hasCustomPrompt="1"/>
          </p:nvPr>
        </p:nvSpPr>
        <p:spPr>
          <a:xfrm>
            <a:off x="4345009"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7" name="Text Placeholder 11"/>
          <p:cNvSpPr>
            <a:spLocks noGrp="1"/>
          </p:cNvSpPr>
          <p:nvPr>
            <p:ph type="body" sz="quarter" idx="35" hasCustomPrompt="1"/>
          </p:nvPr>
        </p:nvSpPr>
        <p:spPr>
          <a:xfrm>
            <a:off x="8071104"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BC Icon Compare">
    <p:spTree>
      <p:nvGrpSpPr>
        <p:cNvPr id="1" name=""/>
        <p:cNvGrpSpPr/>
        <p:nvPr/>
      </p:nvGrpSpPr>
      <p:grpSpPr>
        <a:xfrm>
          <a:off x="0" y="0"/>
          <a:ext cx="0" cy="0"/>
          <a:chOff x="0" y="0"/>
          <a:chExt cx="0" cy="0"/>
        </a:xfrm>
      </p:grpSpPr>
      <p:sp>
        <p:nvSpPr>
          <p:cNvPr id="17" name="Content Placeholder 2"/>
          <p:cNvSpPr>
            <a:spLocks noGrp="1"/>
          </p:cNvSpPr>
          <p:nvPr>
            <p:ph sz="quarter" idx="17"/>
          </p:nvPr>
        </p:nvSpPr>
        <p:spPr>
          <a:xfrm>
            <a:off x="609601"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783624" y="1363140"/>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1" y="2550757"/>
            <a:ext cx="3288895" cy="338554"/>
          </a:xfrm>
          <a:prstGeom prst="rect">
            <a:avLst/>
          </a:prstGeom>
          <a:solidFill>
            <a:schemeClr val="accent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63" name="Rectangle 62"/>
          <p:cNvSpPr/>
          <p:nvPr/>
        </p:nvSpPr>
        <p:spPr>
          <a:xfrm>
            <a:off x="2823383"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4" name="Rectangle 63"/>
          <p:cNvSpPr/>
          <p:nvPr/>
        </p:nvSpPr>
        <p:spPr>
          <a:xfrm>
            <a:off x="618847"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5" name="Down Arrow Callout 64"/>
          <p:cNvSpPr/>
          <p:nvPr/>
        </p:nvSpPr>
        <p:spPr>
          <a:xfrm>
            <a:off x="1716353" y="2239185"/>
            <a:ext cx="1075112" cy="129655"/>
          </a:xfrm>
          <a:prstGeom prst="downArrowCallout">
            <a:avLst>
              <a:gd name="adj1" fmla="val 64694"/>
              <a:gd name="adj2" fmla="val 48160"/>
              <a:gd name="adj3" fmla="val 42142"/>
              <a:gd name="adj4" fmla="val 747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60" name="Rectangle 59"/>
          <p:cNvSpPr/>
          <p:nvPr/>
        </p:nvSpPr>
        <p:spPr>
          <a:xfrm>
            <a:off x="6667497"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1" name="Rectangle 60"/>
          <p:cNvSpPr/>
          <p:nvPr/>
        </p:nvSpPr>
        <p:spPr>
          <a:xfrm>
            <a:off x="4462961"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2" name="Down Arrow Callout 61"/>
          <p:cNvSpPr/>
          <p:nvPr/>
        </p:nvSpPr>
        <p:spPr>
          <a:xfrm>
            <a:off x="5560468" y="2239185"/>
            <a:ext cx="1075112" cy="129655"/>
          </a:xfrm>
          <a:prstGeom prst="downArrowCallout">
            <a:avLst>
              <a:gd name="adj1" fmla="val 64694"/>
              <a:gd name="adj2" fmla="val 48160"/>
              <a:gd name="adj3" fmla="val 42142"/>
              <a:gd name="adj4" fmla="val 7477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57" name="Rectangle 56"/>
          <p:cNvSpPr/>
          <p:nvPr/>
        </p:nvSpPr>
        <p:spPr>
          <a:xfrm>
            <a:off x="10494375"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58" name="Rectangle 57"/>
          <p:cNvSpPr/>
          <p:nvPr/>
        </p:nvSpPr>
        <p:spPr>
          <a:xfrm>
            <a:off x="8289839"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59" name="Down Arrow Callout 58"/>
          <p:cNvSpPr/>
          <p:nvPr/>
        </p:nvSpPr>
        <p:spPr>
          <a:xfrm>
            <a:off x="9387345" y="2239185"/>
            <a:ext cx="1075112" cy="129655"/>
          </a:xfrm>
          <a:prstGeom prst="downArrowCallout">
            <a:avLst>
              <a:gd name="adj1" fmla="val 64694"/>
              <a:gd name="adj2" fmla="val 48160"/>
              <a:gd name="adj3" fmla="val 42142"/>
              <a:gd name="adj4" fmla="val 747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66" name="Picture Placeholder 2"/>
          <p:cNvSpPr>
            <a:spLocks noGrp="1"/>
          </p:cNvSpPr>
          <p:nvPr>
            <p:ph type="pic" sz="quarter" idx="27" hasCustomPrompt="1"/>
          </p:nvPr>
        </p:nvSpPr>
        <p:spPr>
          <a:xfrm>
            <a:off x="5626095" y="1363140"/>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7" name="Picture Placeholder 2"/>
          <p:cNvSpPr>
            <a:spLocks noGrp="1"/>
          </p:cNvSpPr>
          <p:nvPr>
            <p:ph type="pic" sz="quarter" idx="28" hasCustomPrompt="1"/>
          </p:nvPr>
        </p:nvSpPr>
        <p:spPr>
          <a:xfrm>
            <a:off x="9387346" y="1363140"/>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8" name="Text Placeholder 11"/>
          <p:cNvSpPr>
            <a:spLocks noGrp="1"/>
          </p:cNvSpPr>
          <p:nvPr>
            <p:ph type="body" sz="quarter" idx="29" hasCustomPrompt="1"/>
          </p:nvPr>
        </p:nvSpPr>
        <p:spPr>
          <a:xfrm>
            <a:off x="4472687" y="2550757"/>
            <a:ext cx="3288895"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69" name="Text Placeholder 11"/>
          <p:cNvSpPr>
            <a:spLocks noGrp="1"/>
          </p:cNvSpPr>
          <p:nvPr>
            <p:ph type="body" sz="quarter" idx="30" hasCustomPrompt="1"/>
          </p:nvPr>
        </p:nvSpPr>
        <p:spPr>
          <a:xfrm>
            <a:off x="8280454" y="2550757"/>
            <a:ext cx="3288895" cy="338554"/>
          </a:xfrm>
          <a:prstGeom prst="rect">
            <a:avLst/>
          </a:prstGeom>
          <a:solidFill>
            <a:schemeClr val="accent2"/>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70" name="Content Placeholder 2"/>
          <p:cNvSpPr>
            <a:spLocks noGrp="1"/>
          </p:cNvSpPr>
          <p:nvPr>
            <p:ph sz="quarter" idx="31"/>
          </p:nvPr>
        </p:nvSpPr>
        <p:spPr>
          <a:xfrm>
            <a:off x="4472687"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1" name="Content Placeholder 2"/>
          <p:cNvSpPr>
            <a:spLocks noGrp="1"/>
          </p:cNvSpPr>
          <p:nvPr>
            <p:ph sz="quarter" idx="32"/>
          </p:nvPr>
        </p:nvSpPr>
        <p:spPr>
          <a:xfrm>
            <a:off x="8293506"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cSld>
  <p:clrMapOvr>
    <a:masterClrMapping/>
  </p:clrMapOvr>
  <p:transition>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27"/>
          </p:nvPr>
        </p:nvSpPr>
        <p:spPr>
          <a:xfrm>
            <a:off x="829057" y="2589015"/>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0" name="Rectangle 19"/>
          <p:cNvSpPr/>
          <p:nvPr userDrawn="1"/>
        </p:nvSpPr>
        <p:spPr>
          <a:xfrm>
            <a:off x="609601"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1" name="Text Placeholder 11"/>
          <p:cNvSpPr>
            <a:spLocks noGrp="1"/>
          </p:cNvSpPr>
          <p:nvPr>
            <p:ph type="body" sz="quarter" idx="11" hasCustomPrompt="1"/>
          </p:nvPr>
        </p:nvSpPr>
        <p:spPr>
          <a:xfrm>
            <a:off x="829055" y="2250460"/>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2" name="Content Placeholder 2"/>
          <p:cNvSpPr>
            <a:spLocks noGrp="1"/>
          </p:cNvSpPr>
          <p:nvPr>
            <p:ph sz="quarter" idx="28"/>
          </p:nvPr>
        </p:nvSpPr>
        <p:spPr>
          <a:xfrm>
            <a:off x="6386135" y="2589015"/>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Rectangle 22"/>
          <p:cNvSpPr/>
          <p:nvPr userDrawn="1"/>
        </p:nvSpPr>
        <p:spPr>
          <a:xfrm>
            <a:off x="6166680"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4" name="Text Placeholder 11"/>
          <p:cNvSpPr>
            <a:spLocks noGrp="1"/>
          </p:cNvSpPr>
          <p:nvPr>
            <p:ph type="body" sz="quarter" idx="29" hasCustomPrompt="1"/>
          </p:nvPr>
        </p:nvSpPr>
        <p:spPr>
          <a:xfrm>
            <a:off x="6386134" y="2250460"/>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5" name="Content Placeholder 2"/>
          <p:cNvSpPr>
            <a:spLocks noGrp="1"/>
          </p:cNvSpPr>
          <p:nvPr>
            <p:ph sz="quarter" idx="30"/>
          </p:nvPr>
        </p:nvSpPr>
        <p:spPr>
          <a:xfrm>
            <a:off x="829057" y="4500288"/>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6" name="Rectangle 25"/>
          <p:cNvSpPr/>
          <p:nvPr userDrawn="1"/>
        </p:nvSpPr>
        <p:spPr>
          <a:xfrm>
            <a:off x="609601"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7" name="Text Placeholder 11"/>
          <p:cNvSpPr>
            <a:spLocks noGrp="1"/>
          </p:cNvSpPr>
          <p:nvPr>
            <p:ph type="body" sz="quarter" idx="31" hasCustomPrompt="1"/>
          </p:nvPr>
        </p:nvSpPr>
        <p:spPr>
          <a:xfrm>
            <a:off x="829055" y="4161733"/>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8" name="Content Placeholder 2"/>
          <p:cNvSpPr>
            <a:spLocks noGrp="1"/>
          </p:cNvSpPr>
          <p:nvPr>
            <p:ph sz="quarter" idx="32"/>
          </p:nvPr>
        </p:nvSpPr>
        <p:spPr>
          <a:xfrm>
            <a:off x="6386135" y="4500288"/>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9" name="Rectangle 28"/>
          <p:cNvSpPr/>
          <p:nvPr userDrawn="1"/>
        </p:nvSpPr>
        <p:spPr>
          <a:xfrm>
            <a:off x="6166680"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30" name="Text Placeholder 11"/>
          <p:cNvSpPr>
            <a:spLocks noGrp="1"/>
          </p:cNvSpPr>
          <p:nvPr>
            <p:ph type="body" sz="quarter" idx="33" hasCustomPrompt="1"/>
          </p:nvPr>
        </p:nvSpPr>
        <p:spPr>
          <a:xfrm>
            <a:off x="6386134" y="4161733"/>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 name="Title 2"/>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cSld>
  <p:clrMapOvr>
    <a:masterClrMapping/>
  </p:clrMapOvr>
  <p:transition>
    <p:wipe/>
  </p:transition>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36"/>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2"/>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Text Placeholder 11"/>
          <p:cNvSpPr>
            <a:spLocks noGrp="1"/>
          </p:cNvSpPr>
          <p:nvPr>
            <p:ph type="body" sz="quarter" idx="32" hasCustomPrompt="1"/>
          </p:nvPr>
        </p:nvSpPr>
        <p:spPr>
          <a:xfrm>
            <a:off x="6242304" y="2208736"/>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9" name="Content Placeholder 2"/>
          <p:cNvSpPr>
            <a:spLocks noGrp="1"/>
          </p:cNvSpPr>
          <p:nvPr>
            <p:ph sz="quarter" idx="33"/>
          </p:nvPr>
        </p:nvSpPr>
        <p:spPr>
          <a:xfrm>
            <a:off x="6242304"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11"/>
          <p:cNvSpPr>
            <a:spLocks noGrp="1"/>
          </p:cNvSpPr>
          <p:nvPr>
            <p:ph type="body" sz="quarter" idx="34" hasCustomPrompt="1"/>
          </p:nvPr>
        </p:nvSpPr>
        <p:spPr>
          <a:xfrm>
            <a:off x="6242304" y="4059212"/>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1" name="Content Placeholder 2"/>
          <p:cNvSpPr>
            <a:spLocks noGrp="1"/>
          </p:cNvSpPr>
          <p:nvPr>
            <p:ph sz="quarter" idx="35"/>
          </p:nvPr>
        </p:nvSpPr>
        <p:spPr>
          <a:xfrm>
            <a:off x="6242304"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3"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cSld>
  <p:clrMapOvr>
    <a:masterClrMapping/>
  </p:clrMapOvr>
  <p:transition>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3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1"/>
          <p:cNvSpPr>
            <a:spLocks noGrp="1"/>
          </p:cNvSpPr>
          <p:nvPr>
            <p:ph type="body" sz="quarter" idx="24" hasCustomPrompt="1"/>
          </p:nvPr>
        </p:nvSpPr>
        <p:spPr>
          <a:xfrm>
            <a:off x="8077200" y="220873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9" name="Content Placeholder 2"/>
          <p:cNvSpPr>
            <a:spLocks noGrp="1"/>
          </p:cNvSpPr>
          <p:nvPr>
            <p:ph sz="quarter" idx="25"/>
          </p:nvPr>
        </p:nvSpPr>
        <p:spPr>
          <a:xfrm>
            <a:off x="8077200" y="2485733"/>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11"/>
          <p:cNvSpPr>
            <a:spLocks noGrp="1"/>
          </p:cNvSpPr>
          <p:nvPr>
            <p:ph type="body" sz="quarter" idx="27" hasCustomPrompt="1"/>
          </p:nvPr>
        </p:nvSpPr>
        <p:spPr>
          <a:xfrm>
            <a:off x="4351105" y="220873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1" name="Content Placeholder 2"/>
          <p:cNvSpPr>
            <a:spLocks noGrp="1"/>
          </p:cNvSpPr>
          <p:nvPr>
            <p:ph sz="quarter" idx="28"/>
          </p:nvPr>
        </p:nvSpPr>
        <p:spPr>
          <a:xfrm>
            <a:off x="4351105"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2"/>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11"/>
          <p:cNvSpPr>
            <a:spLocks noGrp="1"/>
          </p:cNvSpPr>
          <p:nvPr>
            <p:ph type="body" sz="quarter" idx="32" hasCustomPrompt="1"/>
          </p:nvPr>
        </p:nvSpPr>
        <p:spPr>
          <a:xfrm>
            <a:off x="8077200" y="4059212"/>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5" name="Content Placeholder 2"/>
          <p:cNvSpPr>
            <a:spLocks noGrp="1"/>
          </p:cNvSpPr>
          <p:nvPr>
            <p:ph sz="quarter" idx="33"/>
          </p:nvPr>
        </p:nvSpPr>
        <p:spPr>
          <a:xfrm>
            <a:off x="8077200" y="4336209"/>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1"/>
          <p:cNvSpPr>
            <a:spLocks noGrp="1"/>
          </p:cNvSpPr>
          <p:nvPr>
            <p:ph type="body" sz="quarter" idx="34" hasCustomPrompt="1"/>
          </p:nvPr>
        </p:nvSpPr>
        <p:spPr>
          <a:xfrm>
            <a:off x="4351105" y="4059212"/>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7" name="Content Placeholder 2"/>
          <p:cNvSpPr>
            <a:spLocks noGrp="1"/>
          </p:cNvSpPr>
          <p:nvPr>
            <p:ph sz="quarter" idx="35"/>
          </p:nvPr>
        </p:nvSpPr>
        <p:spPr>
          <a:xfrm>
            <a:off x="4351105"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28"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ttern-Nodes_Sub-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white">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accent1"/>
                </a:solidFill>
              </a:defRPr>
            </a:lvl1pPr>
          </a:lstStyle>
          <a:p>
            <a:r>
              <a:rPr lang="en-US" dirty="0" smtClean="0"/>
              <a:t>Sub-Cover Option 1: Title Arial Bold 28pt</a:t>
            </a:r>
            <a:endParaRPr lang="en-US" dirty="0"/>
          </a:p>
        </p:txBody>
      </p:sp>
      <p:sp>
        <p:nvSpPr>
          <p:cNvPr id="12" name="Subtitle 2"/>
          <p:cNvSpPr>
            <a:spLocks noGrp="1"/>
          </p:cNvSpPr>
          <p:nvPr>
            <p:ph type="subTitle" idx="1" hasCustomPrompt="1"/>
          </p:nvPr>
        </p:nvSpPr>
        <p:spPr bwMode="white">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white">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2"/>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white">
          <a:xfrm>
            <a:off x="609600" y="5105400"/>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2"/>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bwMode="white">
          <a:xfrm>
            <a:off x="609600" y="4800600"/>
            <a:ext cx="5892800" cy="304800"/>
          </a:xfrm>
          <a:prstGeom prst="rect">
            <a:avLst/>
          </a:prstGeom>
        </p:spPr>
        <p:txBody>
          <a:bodyPr lIns="91440" tIns="45720" rIns="91440" bIns="45720" anchor="t"/>
          <a:lstStyle>
            <a:lvl1pPr marL="0" indent="0">
              <a:buNone/>
              <a:defRPr sz="1400">
                <a:solidFill>
                  <a:schemeClr val="bg2"/>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53424" y="6047670"/>
            <a:ext cx="1633776" cy="559850"/>
          </a:xfrm>
          <a:prstGeom prst="rect">
            <a:avLst/>
          </a:prstGeom>
        </p:spPr>
      </p:pic>
    </p:spTree>
    <p:extLst/>
  </p:cSld>
  <p:clrMapOvr>
    <a:masterClrMapping/>
  </p:clrMapOvr>
  <p:transition>
    <p:wip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14" name="Content Placeholder 2"/>
          <p:cNvSpPr>
            <a:spLocks noGrp="1"/>
          </p:cNvSpPr>
          <p:nvPr>
            <p:ph sz="quarter" idx="17" hasCustomPrompt="1"/>
          </p:nvPr>
        </p:nvSpPr>
        <p:spPr>
          <a:xfrm>
            <a:off x="304800" y="1601860"/>
            <a:ext cx="11582400" cy="4570340"/>
          </a:xfrm>
          <a:prstGeom prst="rect">
            <a:avLst/>
          </a:prstGeom>
        </p:spPr>
        <p:txBody>
          <a:bodyPr lIns="91440" tIns="45720" rIns="91440" bIns="45720" anchor="t">
            <a:noAutofit/>
          </a:bodyPr>
          <a:lstStyle>
            <a:lvl1pPr marL="0" indent="0">
              <a:buNone/>
              <a:defRPr sz="1400" baseline="0">
                <a:solidFill>
                  <a:schemeClr val="bg2"/>
                </a:solidFill>
              </a:defRPr>
            </a:lvl1pPr>
          </a:lstStyle>
          <a:p>
            <a:pPr marL="0" indent="0">
              <a:buNone/>
            </a:pPr>
            <a:r>
              <a:rPr lang="en-US" sz="1200" dirty="0" smtClean="0"/>
              <a:t>Click to edit text</a:t>
            </a:r>
            <a:endParaRPr lang="en-US" sz="1200"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Disclosure</a:t>
            </a:r>
            <a:endParaRPr lang="en-US" dirty="0"/>
          </a:p>
        </p:txBody>
      </p:sp>
    </p:spTree>
    <p:extLst/>
  </p:cSld>
  <p:clrMapOvr>
    <a:masterClrMapping/>
  </p:clrMapOvr>
  <p:transition>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3" name="Picture 2"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0" y="3048000"/>
            <a:ext cx="3289788" cy="762000"/>
          </a:xfrm>
          <a:prstGeom prst="rect">
            <a:avLst/>
          </a:prstGeom>
        </p:spPr>
      </p:pic>
    </p:spTree>
    <p:extLst/>
  </p:cSld>
  <p:clrMapOvr>
    <a:masterClrMapping/>
  </p:clrMapOvr>
  <p:transition>
    <p:wip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cap="none" baseline="0"/>
            </a:lvl1pPr>
          </a:lstStyle>
          <a:p>
            <a:r>
              <a:rPr lang="en-US" smtClean="0"/>
              <a:t>Click to edit Master title style</a:t>
            </a:r>
            <a:endParaRPr lang="en-US" dirty="0"/>
          </a:p>
        </p:txBody>
      </p:sp>
      <p:sp>
        <p:nvSpPr>
          <p:cNvPr id="5" name="Text Placeholder 1"/>
          <p:cNvSpPr>
            <a:spLocks noGrp="1"/>
          </p:cNvSpPr>
          <p:nvPr>
            <p:ph idx="1"/>
          </p:nvPr>
        </p:nvSpPr>
        <p:spPr>
          <a:xfrm>
            <a:off x="373887" y="1286256"/>
            <a:ext cx="11468863" cy="4839907"/>
          </a:xfrm>
          <a:prstGeom prst="rect">
            <a:avLst/>
          </a:prstGeom>
        </p:spPr>
        <p:txBody>
          <a:bodyPr/>
          <a:lstStyle>
            <a:lvl1pPr>
              <a:defRPr b="0" baseline="0">
                <a:solidFill>
                  <a:schemeClr val="accent3"/>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xfrm>
            <a:off x="641351" y="6578600"/>
            <a:ext cx="543983" cy="158750"/>
          </a:xfrm>
          <a:prstGeom prst="rect">
            <a:avLst/>
          </a:prstGeom>
        </p:spPr>
        <p:txBody>
          <a:bodyPr/>
          <a:lstStyle>
            <a:lvl1pPr algn="l" eaLnBrk="0" hangingPunct="0">
              <a:defRPr sz="1000" b="0">
                <a:solidFill>
                  <a:schemeClr val="bg1">
                    <a:lumMod val="50000"/>
                  </a:schemeClr>
                </a:solidFill>
                <a:latin typeface="+mn-lt"/>
              </a:defRPr>
            </a:lvl1pPr>
          </a:lstStyle>
          <a:p>
            <a:pPr>
              <a:defRPr/>
            </a:pPr>
            <a:fld id="{6440EF1A-1AB9-4C78-B072-D42BF6CC66A0}" type="slidenum">
              <a:rPr lang="en-US"/>
              <a:pPr>
                <a:defRPr/>
              </a:pPr>
              <a:t>‹#›</a:t>
            </a:fld>
            <a:endParaRPr lang="he-IL" dirty="0">
              <a:cs typeface="Arial" charset="0"/>
            </a:endParaRPr>
          </a:p>
        </p:txBody>
      </p:sp>
    </p:spTree>
    <p:extLst>
      <p:ext uri="{BB962C8B-B14F-4D97-AF65-F5344CB8AC3E}">
        <p14:creationId xmlns:p14="http://schemas.microsoft.com/office/powerpoint/2010/main" val="278876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Pattern-Wave_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white">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accent1"/>
                </a:solidFill>
              </a:defRPr>
            </a:lvl1pPr>
          </a:lstStyle>
          <a:p>
            <a:r>
              <a:rPr lang="en-US" dirty="0" smtClean="0"/>
              <a:t>Cover Option 2: Title Arial Bold 28pt</a:t>
            </a:r>
            <a:endParaRPr lang="en-US" dirty="0"/>
          </a:p>
        </p:txBody>
      </p:sp>
      <p:sp>
        <p:nvSpPr>
          <p:cNvPr id="12" name="Subtitle 2"/>
          <p:cNvSpPr>
            <a:spLocks noGrp="1"/>
          </p:cNvSpPr>
          <p:nvPr>
            <p:ph type="subTitle" idx="1" hasCustomPrompt="1"/>
          </p:nvPr>
        </p:nvSpPr>
        <p:spPr bwMode="white">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white">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white">
          <a:xfrm>
            <a:off x="609600" y="5105400"/>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bwMode="white">
          <a:xfrm>
            <a:off x="609600" y="4800600"/>
            <a:ext cx="58928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53424" y="6047670"/>
            <a:ext cx="1633776" cy="559850"/>
          </a:xfrm>
          <a:prstGeom prst="rect">
            <a:avLst/>
          </a:prstGeom>
        </p:spPr>
      </p:pic>
    </p:spTree>
    <p:extLst/>
  </p:cSld>
  <p:clrMapOvr>
    <a:masterClrMapping/>
  </p:clrMapOvr>
  <p:transition>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Pattern-Wave_Sub-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white">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accent1"/>
                </a:solidFill>
              </a:defRPr>
            </a:lvl1pPr>
          </a:lstStyle>
          <a:p>
            <a:r>
              <a:rPr lang="en-US" dirty="0" smtClean="0"/>
              <a:t>Sub-Cover Option 2: Title Arial Bold 28pt</a:t>
            </a:r>
            <a:endParaRPr lang="en-US" dirty="0"/>
          </a:p>
        </p:txBody>
      </p:sp>
      <p:sp>
        <p:nvSpPr>
          <p:cNvPr id="12" name="Subtitle 2"/>
          <p:cNvSpPr>
            <a:spLocks noGrp="1"/>
          </p:cNvSpPr>
          <p:nvPr>
            <p:ph type="subTitle" idx="1" hasCustomPrompt="1"/>
          </p:nvPr>
        </p:nvSpPr>
        <p:spPr bwMode="white">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white">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2"/>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white">
          <a:xfrm>
            <a:off x="609600" y="5105400"/>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2"/>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bwMode="white">
          <a:xfrm>
            <a:off x="609600" y="4800600"/>
            <a:ext cx="5892800" cy="304800"/>
          </a:xfrm>
          <a:prstGeom prst="rect">
            <a:avLst/>
          </a:prstGeom>
        </p:spPr>
        <p:txBody>
          <a:bodyPr lIns="91440" tIns="45720" rIns="91440" bIns="45720" anchor="t"/>
          <a:lstStyle>
            <a:lvl1pPr marL="0" indent="0">
              <a:buNone/>
              <a:defRPr sz="1400">
                <a:solidFill>
                  <a:schemeClr val="bg2"/>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53424" y="6047670"/>
            <a:ext cx="1633776" cy="559850"/>
          </a:xfrm>
          <a:prstGeom prst="rect">
            <a:avLst/>
          </a:prstGeom>
        </p:spPr>
      </p:pic>
    </p:spTree>
    <p:extLst/>
  </p:cSld>
  <p:clrMapOvr>
    <a:masterClrMapping/>
  </p:clrMapOvr>
  <p:transition>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Pattern-Nodes_Co-Branded Cover">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latin typeface="+mj-lt"/>
            </a:endParaRPr>
          </a:p>
        </p:txBody>
      </p:sp>
      <p:sp>
        <p:nvSpPr>
          <p:cNvPr id="9" name="Title 1"/>
          <p:cNvSpPr>
            <a:spLocks noGrp="1"/>
          </p:cNvSpPr>
          <p:nvPr>
            <p:ph type="ctrTitle" hasCustomPrompt="1"/>
          </p:nvPr>
        </p:nvSpPr>
        <p:spPr>
          <a:xfrm>
            <a:off x="304802" y="2133600"/>
            <a:ext cx="11582399" cy="867930"/>
          </a:xfrm>
          <a:prstGeom prst="rect">
            <a:avLst/>
          </a:prstGeom>
        </p:spPr>
        <p:txBody>
          <a:bodyPr lIns="91440" tIns="45720" rIns="91440" bIns="45720" anchor="t"/>
          <a:lstStyle>
            <a:lvl1pPr>
              <a:defRPr baseline="0">
                <a:solidFill>
                  <a:schemeClr val="bg2"/>
                </a:solidFill>
              </a:defRPr>
            </a:lvl1pPr>
          </a:lstStyle>
          <a:p>
            <a:r>
              <a:rPr lang="en-US" dirty="0" smtClean="0"/>
              <a:t>Speaker Panel</a:t>
            </a:r>
            <a:endParaRPr lang="en-US" dirty="0"/>
          </a:p>
        </p:txBody>
      </p:sp>
      <p:sp>
        <p:nvSpPr>
          <p:cNvPr id="10" name="Subtitle 2"/>
          <p:cNvSpPr>
            <a:spLocks noGrp="1"/>
          </p:cNvSpPr>
          <p:nvPr>
            <p:ph type="subTitle" idx="1" hasCustomPrompt="1"/>
          </p:nvPr>
        </p:nvSpPr>
        <p:spPr>
          <a:xfrm>
            <a:off x="304802" y="3210565"/>
            <a:ext cx="11582399" cy="341632"/>
          </a:xfrm>
          <a:prstGeom prst="rect">
            <a:avLst/>
          </a:prstGeom>
        </p:spPr>
        <p:txBody>
          <a:bodyPr lIns="91440" tIns="45720" rIns="91440" bIns="45720" anchor="t"/>
          <a:lstStyle>
            <a:lvl1pPr marL="0" indent="0">
              <a:buNone/>
              <a:defRPr>
                <a:solidFill>
                  <a:schemeClr val="bg2"/>
                </a:solidFill>
              </a:defRPr>
            </a:lvl1pPr>
          </a:lstStyle>
          <a:p>
            <a:r>
              <a:rPr lang="en-US" dirty="0" smtClean="0"/>
              <a:t>Click here to edit subtitle</a:t>
            </a:r>
            <a:endParaRPr lang="en-US" dirty="0"/>
          </a:p>
        </p:txBody>
      </p:sp>
      <p:sp>
        <p:nvSpPr>
          <p:cNvPr id="11" name="Text Placeholder 3"/>
          <p:cNvSpPr>
            <a:spLocks noGrp="1"/>
          </p:cNvSpPr>
          <p:nvPr>
            <p:ph type="body" sz="quarter" idx="13" hasCustomPrompt="1"/>
          </p:nvPr>
        </p:nvSpPr>
        <p:spPr>
          <a:xfrm>
            <a:off x="304800" y="3759954"/>
            <a:ext cx="2805952" cy="228600"/>
          </a:xfrm>
          <a:prstGeom prst="rect">
            <a:avLst/>
          </a:prstGeom>
        </p:spPr>
        <p:txBody>
          <a:bodyPr lIns="91440" tIns="45720" rIns="91440" bIns="45720" anchor="t"/>
          <a:lstStyle>
            <a:lvl1pPr marL="0" indent="0">
              <a:buNone/>
              <a:defRPr sz="1000">
                <a:solidFill>
                  <a:schemeClr val="accent1"/>
                </a:solidFill>
              </a:defRPr>
            </a:lvl1pPr>
          </a:lstStyle>
          <a:p>
            <a:pPr lvl="0"/>
            <a:r>
              <a:rPr lang="en-US" dirty="0" smtClean="0"/>
              <a:t>MODERATOR</a:t>
            </a:r>
            <a:endParaRPr lang="en-US" dirty="0"/>
          </a:p>
        </p:txBody>
      </p:sp>
      <p:sp>
        <p:nvSpPr>
          <p:cNvPr id="12" name="Text Placeholder 6"/>
          <p:cNvSpPr>
            <a:spLocks noGrp="1"/>
          </p:cNvSpPr>
          <p:nvPr>
            <p:ph type="body" sz="quarter" idx="14" hasCustomPrompt="1"/>
          </p:nvPr>
        </p:nvSpPr>
        <p:spPr>
          <a:xfrm>
            <a:off x="304800" y="3988554"/>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14" name="Text Placeholder 8"/>
          <p:cNvSpPr>
            <a:spLocks noGrp="1"/>
          </p:cNvSpPr>
          <p:nvPr>
            <p:ph type="body" sz="quarter" idx="15" hasCustomPrompt="1"/>
          </p:nvPr>
        </p:nvSpPr>
        <p:spPr>
          <a:xfrm>
            <a:off x="304800" y="4249718"/>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15" name="Text Placeholder 13"/>
          <p:cNvSpPr>
            <a:spLocks noGrp="1"/>
          </p:cNvSpPr>
          <p:nvPr>
            <p:ph type="body" sz="quarter" idx="16" hasCustomPrompt="1"/>
          </p:nvPr>
        </p:nvSpPr>
        <p:spPr>
          <a:xfrm>
            <a:off x="304800" y="4478318"/>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19" name="Text Placeholder 6"/>
          <p:cNvSpPr>
            <a:spLocks noGrp="1"/>
          </p:cNvSpPr>
          <p:nvPr>
            <p:ph type="body" sz="quarter" idx="17" hasCustomPrompt="1"/>
          </p:nvPr>
        </p:nvSpPr>
        <p:spPr>
          <a:xfrm>
            <a:off x="3230283" y="3989053"/>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20" name="Text Placeholder 8"/>
          <p:cNvSpPr>
            <a:spLocks noGrp="1"/>
          </p:cNvSpPr>
          <p:nvPr>
            <p:ph type="body" sz="quarter" idx="18" hasCustomPrompt="1"/>
          </p:nvPr>
        </p:nvSpPr>
        <p:spPr>
          <a:xfrm>
            <a:off x="3230283" y="4250217"/>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24" name="Text Placeholder 13"/>
          <p:cNvSpPr>
            <a:spLocks noGrp="1"/>
          </p:cNvSpPr>
          <p:nvPr>
            <p:ph type="body" sz="quarter" idx="19" hasCustomPrompt="1"/>
          </p:nvPr>
        </p:nvSpPr>
        <p:spPr>
          <a:xfrm>
            <a:off x="3230283" y="4478817"/>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25" name="Text Placeholder 6"/>
          <p:cNvSpPr>
            <a:spLocks noGrp="1"/>
          </p:cNvSpPr>
          <p:nvPr>
            <p:ph type="body" sz="quarter" idx="20" hasCustomPrompt="1"/>
          </p:nvPr>
        </p:nvSpPr>
        <p:spPr>
          <a:xfrm>
            <a:off x="6155765" y="3988554"/>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26" name="Text Placeholder 8"/>
          <p:cNvSpPr>
            <a:spLocks noGrp="1"/>
          </p:cNvSpPr>
          <p:nvPr>
            <p:ph type="body" sz="quarter" idx="21" hasCustomPrompt="1"/>
          </p:nvPr>
        </p:nvSpPr>
        <p:spPr>
          <a:xfrm>
            <a:off x="6155765" y="4249718"/>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27" name="Text Placeholder 13"/>
          <p:cNvSpPr>
            <a:spLocks noGrp="1"/>
          </p:cNvSpPr>
          <p:nvPr>
            <p:ph type="body" sz="quarter" idx="22" hasCustomPrompt="1"/>
          </p:nvPr>
        </p:nvSpPr>
        <p:spPr>
          <a:xfrm>
            <a:off x="6155765" y="4478318"/>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28" name="Text Placeholder 6"/>
          <p:cNvSpPr>
            <a:spLocks noGrp="1"/>
          </p:cNvSpPr>
          <p:nvPr>
            <p:ph type="body" sz="quarter" idx="23" hasCustomPrompt="1"/>
          </p:nvPr>
        </p:nvSpPr>
        <p:spPr>
          <a:xfrm>
            <a:off x="9081248" y="3989053"/>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29" name="Text Placeholder 8"/>
          <p:cNvSpPr>
            <a:spLocks noGrp="1"/>
          </p:cNvSpPr>
          <p:nvPr>
            <p:ph type="body" sz="quarter" idx="24" hasCustomPrompt="1"/>
          </p:nvPr>
        </p:nvSpPr>
        <p:spPr>
          <a:xfrm>
            <a:off x="9081248" y="4250217"/>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0" name="Text Placeholder 13"/>
          <p:cNvSpPr>
            <a:spLocks noGrp="1"/>
          </p:cNvSpPr>
          <p:nvPr>
            <p:ph type="body" sz="quarter" idx="25" hasCustomPrompt="1"/>
          </p:nvPr>
        </p:nvSpPr>
        <p:spPr>
          <a:xfrm>
            <a:off x="9081248" y="4478817"/>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22" name="TextBox 21"/>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1000" b="1" i="0" smtClean="0">
                <a:solidFill>
                  <a:schemeClr val="bg1"/>
                </a:solidFill>
              </a:rPr>
              <a:pPr lvl="0">
                <a:lnSpc>
                  <a:spcPct val="95000"/>
                </a:lnSpc>
                <a:spcBef>
                  <a:spcPts val="0"/>
                </a:spcBef>
                <a:spcAft>
                  <a:spcPts val="0"/>
                </a:spcAft>
              </a:pPr>
              <a:t>‹#›</a:t>
            </a:fld>
            <a:endParaRPr lang="en-US" sz="1000" b="1" i="0" dirty="0">
              <a:solidFill>
                <a:schemeClr val="bg1"/>
              </a:solidFill>
            </a:endParaRPr>
          </a:p>
        </p:txBody>
      </p:sp>
      <p:sp>
        <p:nvSpPr>
          <p:cNvPr id="23"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FFFFFF"/>
                </a:solidFill>
                <a:latin typeface="+mj-lt"/>
              </a:rPr>
              <a:t>Information Classification: Confidential</a:t>
            </a:r>
            <a:endParaRPr lang="en-GB" sz="800" i="1" dirty="0">
              <a:solidFill>
                <a:srgbClr val="FFFFFF"/>
              </a:solidFill>
              <a:latin typeface="+mj-lt"/>
            </a:endParaRPr>
          </a:p>
        </p:txBody>
      </p:sp>
      <p:pic>
        <p:nvPicPr>
          <p:cNvPr id="31" name="Picture 3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01444" y="6588346"/>
            <a:ext cx="1385757" cy="173548"/>
          </a:xfrm>
          <a:prstGeom prst="rect">
            <a:avLst/>
          </a:prstGeom>
        </p:spPr>
      </p:pic>
    </p:spTree>
    <p:extLst/>
  </p:cSld>
  <p:clrMapOvr>
    <a:masterClrMapping/>
  </p:clrMapOvr>
  <p:transition>
    <p:wip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attern-Nodes_Co-Branded Cover">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latin typeface="+mj-lt"/>
            </a:endParaRPr>
          </a:p>
        </p:txBody>
      </p:sp>
      <p:sp>
        <p:nvSpPr>
          <p:cNvPr id="21" name="Text Placeholder 23"/>
          <p:cNvSpPr>
            <a:spLocks noGrp="1"/>
          </p:cNvSpPr>
          <p:nvPr>
            <p:ph type="body" sz="quarter" idx="11" hasCustomPrompt="1"/>
          </p:nvPr>
        </p:nvSpPr>
        <p:spPr>
          <a:xfrm>
            <a:off x="304800" y="1581912"/>
            <a:ext cx="11582400" cy="4475988"/>
          </a:xfrm>
          <a:prstGeom prst="rect">
            <a:avLst/>
          </a:prstGeom>
        </p:spPr>
        <p:txBody>
          <a:bodyPr lIns="91440" tIns="45720" rIns="91440" bIns="45720" anchor="t">
            <a:noAutofit/>
          </a:bodyPr>
          <a:lstStyle>
            <a:lvl1pPr marL="0" indent="0">
              <a:spcBef>
                <a:spcPts val="1200"/>
              </a:spcBef>
              <a:buFont typeface="Arial" pitchFamily="34" charset="0"/>
              <a:buNone/>
              <a:defRPr/>
            </a:lvl1pPr>
          </a:lstStyle>
          <a:p>
            <a:pPr marL="0" indent="0">
              <a:spcBef>
                <a:spcPts val="1200"/>
              </a:spcBef>
              <a:buFont typeface="Arial" pitchFamily="34" charset="0"/>
              <a:buNone/>
            </a:pPr>
            <a:r>
              <a:rPr lang="en-US" sz="1400" dirty="0" err="1" smtClean="0">
                <a:solidFill>
                  <a:srgbClr val="000000"/>
                </a:solidFill>
              </a:rPr>
              <a:t>Vestibulum</a:t>
            </a:r>
            <a:r>
              <a:rPr lang="en-US" sz="1400" dirty="0" smtClean="0">
                <a:solidFill>
                  <a:srgbClr val="000000"/>
                </a:solidFill>
              </a:rPr>
              <a:t> id ligula porta </a:t>
            </a:r>
            <a:r>
              <a:rPr lang="en-US" sz="1400" dirty="0" err="1" smtClean="0">
                <a:solidFill>
                  <a:srgbClr val="000000"/>
                </a:solidFill>
              </a:rPr>
              <a:t>felis</a:t>
            </a:r>
            <a:r>
              <a:rPr lang="en-US" sz="1400" dirty="0" smtClean="0">
                <a:solidFill>
                  <a:srgbClr val="000000"/>
                </a:solidFill>
              </a:rPr>
              <a:t> </a:t>
            </a:r>
            <a:r>
              <a:rPr lang="en-US" sz="1400" dirty="0" err="1" smtClean="0">
                <a:solidFill>
                  <a:srgbClr val="000000"/>
                </a:solidFill>
              </a:rPr>
              <a:t>euismod</a:t>
            </a:r>
            <a:r>
              <a:rPr lang="en-US" sz="1400" dirty="0" smtClean="0">
                <a:solidFill>
                  <a:srgbClr val="000000"/>
                </a:solidFill>
              </a:rPr>
              <a:t> semper. </a:t>
            </a:r>
            <a:r>
              <a:rPr lang="en-US" sz="1400" dirty="0" err="1" smtClean="0">
                <a:solidFill>
                  <a:srgbClr val="000000"/>
                </a:solidFill>
              </a:rPr>
              <a:t>Vivamus</a:t>
            </a:r>
            <a:r>
              <a:rPr lang="en-US" sz="1400" dirty="0" smtClean="0">
                <a:solidFill>
                  <a:srgbClr val="000000"/>
                </a:solidFill>
              </a:rPr>
              <a:t> </a:t>
            </a:r>
            <a:r>
              <a:rPr lang="en-US" sz="1400" dirty="0" err="1" smtClean="0">
                <a:solidFill>
                  <a:srgbClr val="000000"/>
                </a:solidFill>
              </a:rPr>
              <a:t>sagittis</a:t>
            </a:r>
            <a:r>
              <a:rPr lang="en-US" sz="1400" dirty="0" smtClean="0">
                <a:solidFill>
                  <a:srgbClr val="000000"/>
                </a:solidFill>
              </a:rPr>
              <a:t> lacus </a:t>
            </a:r>
            <a:r>
              <a:rPr lang="en-US" sz="1400" dirty="0" err="1" smtClean="0">
                <a:solidFill>
                  <a:srgbClr val="000000"/>
                </a:solidFill>
              </a:rPr>
              <a:t>vel</a:t>
            </a:r>
            <a:r>
              <a:rPr lang="en-US" sz="1400" dirty="0" smtClean="0">
                <a:solidFill>
                  <a:srgbClr val="000000"/>
                </a:solidFill>
              </a:rPr>
              <a:t> </a:t>
            </a:r>
            <a:r>
              <a:rPr lang="en-US" sz="1400" dirty="0" err="1" smtClean="0">
                <a:solidFill>
                  <a:srgbClr val="000000"/>
                </a:solidFill>
              </a:rPr>
              <a:t>augue</a:t>
            </a:r>
            <a:r>
              <a:rPr lang="en-US" sz="1400" dirty="0" smtClean="0">
                <a:solidFill>
                  <a:srgbClr val="000000"/>
                </a:solidFill>
              </a:rPr>
              <a:t> </a:t>
            </a:r>
            <a:r>
              <a:rPr lang="en-US" sz="1400" dirty="0" err="1" smtClean="0">
                <a:solidFill>
                  <a:srgbClr val="000000"/>
                </a:solidFill>
              </a:rPr>
              <a:t>laoreet</a:t>
            </a:r>
            <a:r>
              <a:rPr lang="en-US" sz="1400" dirty="0" smtClean="0">
                <a:solidFill>
                  <a:srgbClr val="000000"/>
                </a:solidFill>
              </a:rPr>
              <a:t> </a:t>
            </a:r>
            <a:r>
              <a:rPr lang="en-US" sz="1400" dirty="0" err="1" smtClean="0">
                <a:solidFill>
                  <a:srgbClr val="000000"/>
                </a:solidFill>
              </a:rPr>
              <a:t>rutrum</a:t>
            </a:r>
            <a:r>
              <a:rPr lang="en-US" sz="1400" dirty="0" smtClean="0">
                <a:solidFill>
                  <a:srgbClr val="000000"/>
                </a:solidFill>
              </a:rPr>
              <a:t> </a:t>
            </a:r>
            <a:r>
              <a:rPr lang="en-US" sz="1400" dirty="0" err="1" smtClean="0">
                <a:solidFill>
                  <a:srgbClr val="000000"/>
                </a:solidFill>
              </a:rPr>
              <a:t>faucibus</a:t>
            </a:r>
            <a:r>
              <a:rPr lang="en-US" sz="1400" dirty="0" smtClean="0">
                <a:solidFill>
                  <a:srgbClr val="000000"/>
                </a:solidFill>
              </a:rPr>
              <a:t> dolor </a:t>
            </a:r>
            <a:r>
              <a:rPr lang="en-US" sz="1400" dirty="0" err="1" smtClean="0">
                <a:solidFill>
                  <a:srgbClr val="000000"/>
                </a:solidFill>
              </a:rPr>
              <a:t>auctor</a:t>
            </a:r>
            <a:r>
              <a:rPr lang="en-US" sz="1400" dirty="0" smtClean="0">
                <a:solidFill>
                  <a:srgbClr val="000000"/>
                </a:solidFill>
              </a:rPr>
              <a:t>. Lorem ipsum dolor sit </a:t>
            </a:r>
            <a:r>
              <a:rPr lang="en-US" sz="1400" dirty="0" err="1" smtClean="0">
                <a:solidFill>
                  <a:srgbClr val="000000"/>
                </a:solidFill>
              </a:rPr>
              <a:t>amet</a:t>
            </a:r>
            <a:r>
              <a:rPr lang="en-US" sz="1400" dirty="0" smtClean="0">
                <a:solidFill>
                  <a:srgbClr val="000000"/>
                </a:solidFill>
              </a:rPr>
              <a:t>, </a:t>
            </a:r>
            <a:r>
              <a:rPr lang="en-US" sz="1400" dirty="0" err="1" smtClean="0">
                <a:solidFill>
                  <a:srgbClr val="000000"/>
                </a:solidFill>
              </a:rPr>
              <a:t>consectetur</a:t>
            </a:r>
            <a:r>
              <a:rPr lang="en-US" sz="1400" dirty="0" smtClean="0">
                <a:solidFill>
                  <a:srgbClr val="000000"/>
                </a:solidFill>
              </a:rPr>
              <a:t> </a:t>
            </a:r>
            <a:r>
              <a:rPr lang="en-US" sz="1400" dirty="0" err="1" smtClean="0">
                <a:solidFill>
                  <a:srgbClr val="000000"/>
                </a:solidFill>
              </a:rPr>
              <a:t>adipiscing</a:t>
            </a:r>
            <a:r>
              <a:rPr lang="en-US" sz="1400" dirty="0" smtClean="0">
                <a:solidFill>
                  <a:srgbClr val="000000"/>
                </a:solidFill>
              </a:rPr>
              <a:t> </a:t>
            </a:r>
            <a:r>
              <a:rPr lang="en-US" sz="1400" dirty="0" err="1" smtClean="0">
                <a:solidFill>
                  <a:srgbClr val="000000"/>
                </a:solidFill>
              </a:rPr>
              <a:t>elit</a:t>
            </a:r>
            <a:r>
              <a:rPr lang="en-US" sz="1400" dirty="0" smtClean="0">
                <a:solidFill>
                  <a:srgbClr val="000000"/>
                </a:solidFill>
              </a:rPr>
              <a:t>. </a:t>
            </a:r>
            <a:r>
              <a:rPr lang="en-US" sz="1400" dirty="0" err="1" smtClean="0">
                <a:solidFill>
                  <a:srgbClr val="000000"/>
                </a:solidFill>
              </a:rPr>
              <a:t>Nullam</a:t>
            </a:r>
            <a:r>
              <a:rPr lang="en-US" sz="1400" dirty="0" smtClean="0">
                <a:solidFill>
                  <a:srgbClr val="000000"/>
                </a:solidFill>
              </a:rPr>
              <a:t> </a:t>
            </a:r>
            <a:r>
              <a:rPr lang="en-US" sz="1400" dirty="0" err="1" smtClean="0">
                <a:solidFill>
                  <a:srgbClr val="000000"/>
                </a:solidFill>
              </a:rPr>
              <a:t>quis</a:t>
            </a:r>
            <a:r>
              <a:rPr lang="en-US" sz="1400" dirty="0" smtClean="0">
                <a:solidFill>
                  <a:srgbClr val="000000"/>
                </a:solidFill>
              </a:rPr>
              <a:t> </a:t>
            </a:r>
            <a:r>
              <a:rPr lang="en-US" sz="1400" dirty="0" err="1" smtClean="0">
                <a:solidFill>
                  <a:srgbClr val="000000"/>
                </a:solidFill>
              </a:rPr>
              <a:t>risus</a:t>
            </a:r>
            <a:r>
              <a:rPr lang="en-US" sz="1400" dirty="0" smtClean="0">
                <a:solidFill>
                  <a:srgbClr val="000000"/>
                </a:solidFill>
              </a:rPr>
              <a:t> </a:t>
            </a:r>
            <a:r>
              <a:rPr lang="en-US" sz="1400" dirty="0" err="1" smtClean="0">
                <a:solidFill>
                  <a:srgbClr val="000000"/>
                </a:solidFill>
              </a:rPr>
              <a:t>eget</a:t>
            </a:r>
            <a:r>
              <a:rPr lang="en-US" sz="1400" dirty="0" smtClean="0">
                <a:solidFill>
                  <a:srgbClr val="000000"/>
                </a:solidFill>
              </a:rPr>
              <a:t> </a:t>
            </a:r>
            <a:r>
              <a:rPr lang="en-US" sz="1400" dirty="0" err="1" smtClean="0">
                <a:solidFill>
                  <a:srgbClr val="000000"/>
                </a:solidFill>
              </a:rPr>
              <a:t>urna</a:t>
            </a:r>
            <a:r>
              <a:rPr lang="en-US" sz="1400" dirty="0" smtClean="0">
                <a:solidFill>
                  <a:srgbClr val="000000"/>
                </a:solidFill>
              </a:rPr>
              <a:t> </a:t>
            </a:r>
            <a:r>
              <a:rPr lang="en-US" sz="1400" dirty="0" err="1" smtClean="0">
                <a:solidFill>
                  <a:srgbClr val="000000"/>
                </a:solidFill>
              </a:rPr>
              <a:t>mollis</a:t>
            </a:r>
            <a:r>
              <a:rPr lang="en-US" sz="1400" dirty="0" smtClean="0">
                <a:solidFill>
                  <a:srgbClr val="000000"/>
                </a:solidFill>
              </a:rPr>
              <a:t> </a:t>
            </a:r>
            <a:r>
              <a:rPr lang="en-US" sz="1400" dirty="0" err="1" smtClean="0">
                <a:solidFill>
                  <a:srgbClr val="000000"/>
                </a:solidFill>
              </a:rPr>
              <a:t>ornare</a:t>
            </a:r>
            <a:r>
              <a:rPr lang="en-US" sz="1400" dirty="0" smtClean="0">
                <a:solidFill>
                  <a:srgbClr val="000000"/>
                </a:solidFill>
              </a:rPr>
              <a:t> </a:t>
            </a:r>
            <a:r>
              <a:rPr lang="en-US" sz="1400" dirty="0" err="1" smtClean="0">
                <a:solidFill>
                  <a:srgbClr val="000000"/>
                </a:solidFill>
              </a:rPr>
              <a:t>vel</a:t>
            </a:r>
            <a:r>
              <a:rPr lang="en-US" sz="1400" dirty="0" smtClean="0">
                <a:solidFill>
                  <a:srgbClr val="000000"/>
                </a:solidFill>
              </a:rPr>
              <a:t> </a:t>
            </a:r>
            <a:r>
              <a:rPr lang="en-US" sz="1400" dirty="0" err="1" smtClean="0">
                <a:solidFill>
                  <a:srgbClr val="000000"/>
                </a:solidFill>
              </a:rPr>
              <a:t>eu</a:t>
            </a:r>
            <a:r>
              <a:rPr lang="en-US" sz="1400" dirty="0" smtClean="0">
                <a:solidFill>
                  <a:srgbClr val="000000"/>
                </a:solidFill>
              </a:rPr>
              <a:t> </a:t>
            </a:r>
            <a:r>
              <a:rPr lang="en-US" sz="1400" dirty="0" err="1" smtClean="0">
                <a:solidFill>
                  <a:srgbClr val="000000"/>
                </a:solidFill>
              </a:rPr>
              <a:t>leo</a:t>
            </a:r>
            <a:r>
              <a:rPr lang="en-US" sz="1400" dirty="0" smtClean="0">
                <a:solidFill>
                  <a:srgbClr val="000000"/>
                </a:solidFill>
              </a:rPr>
              <a:t>. </a:t>
            </a:r>
            <a:r>
              <a:rPr lang="en-US" sz="1400" dirty="0" err="1" smtClean="0">
                <a:solidFill>
                  <a:srgbClr val="000000"/>
                </a:solidFill>
              </a:rPr>
              <a:t>Donec</a:t>
            </a:r>
            <a:r>
              <a:rPr lang="en-US" sz="1400" dirty="0" smtClean="0">
                <a:solidFill>
                  <a:srgbClr val="000000"/>
                </a:solidFill>
              </a:rPr>
              <a:t> id </a:t>
            </a:r>
            <a:r>
              <a:rPr lang="en-US" sz="1400" dirty="0" err="1" smtClean="0">
                <a:solidFill>
                  <a:srgbClr val="000000"/>
                </a:solidFill>
              </a:rPr>
              <a:t>elit</a:t>
            </a:r>
            <a:r>
              <a:rPr lang="en-US" sz="1400" dirty="0" smtClean="0">
                <a:solidFill>
                  <a:srgbClr val="000000"/>
                </a:solidFill>
              </a:rPr>
              <a:t> non mi porta gravida at </a:t>
            </a:r>
            <a:r>
              <a:rPr lang="en-US" sz="1400" dirty="0" err="1" smtClean="0">
                <a:solidFill>
                  <a:srgbClr val="000000"/>
                </a:solidFill>
              </a:rPr>
              <a:t>eget</a:t>
            </a:r>
            <a:r>
              <a:rPr lang="en-US" sz="1400" dirty="0" smtClean="0">
                <a:solidFill>
                  <a:srgbClr val="000000"/>
                </a:solidFill>
              </a:rPr>
              <a:t> </a:t>
            </a:r>
            <a:r>
              <a:rPr lang="en-US" sz="1400" dirty="0" err="1" smtClean="0">
                <a:solidFill>
                  <a:srgbClr val="000000"/>
                </a:solidFill>
              </a:rPr>
              <a:t>metus</a:t>
            </a:r>
            <a:r>
              <a:rPr lang="en-US" sz="1400" dirty="0" smtClean="0">
                <a:solidFill>
                  <a:srgbClr val="000000"/>
                </a:solidFill>
              </a:rPr>
              <a:t>. </a:t>
            </a:r>
            <a:r>
              <a:rPr lang="en-US" sz="1400" dirty="0" err="1" smtClean="0">
                <a:solidFill>
                  <a:srgbClr val="000000"/>
                </a:solidFill>
              </a:rPr>
              <a:t>Aenean</a:t>
            </a:r>
            <a:r>
              <a:rPr lang="en-US" sz="1400" dirty="0" smtClean="0">
                <a:solidFill>
                  <a:srgbClr val="000000"/>
                </a:solidFill>
              </a:rPr>
              <a:t> </a:t>
            </a:r>
            <a:r>
              <a:rPr lang="en-US" sz="1400" dirty="0" err="1" smtClean="0">
                <a:solidFill>
                  <a:srgbClr val="000000"/>
                </a:solidFill>
              </a:rPr>
              <a:t>lacinia</a:t>
            </a:r>
            <a:r>
              <a:rPr lang="en-US" sz="1400" dirty="0" smtClean="0">
                <a:solidFill>
                  <a:srgbClr val="000000"/>
                </a:solidFill>
              </a:rPr>
              <a:t> </a:t>
            </a:r>
            <a:r>
              <a:rPr lang="en-US" sz="1400" dirty="0" err="1" smtClean="0">
                <a:solidFill>
                  <a:srgbClr val="000000"/>
                </a:solidFill>
              </a:rPr>
              <a:t>bibendum</a:t>
            </a:r>
            <a:r>
              <a:rPr lang="en-US" sz="1400" dirty="0" smtClean="0">
                <a:solidFill>
                  <a:srgbClr val="000000"/>
                </a:solidFill>
              </a:rPr>
              <a:t> </a:t>
            </a:r>
            <a:r>
              <a:rPr lang="en-US" sz="1400" dirty="0" err="1" smtClean="0">
                <a:solidFill>
                  <a:srgbClr val="000000"/>
                </a:solidFill>
              </a:rPr>
              <a:t>nulla</a:t>
            </a:r>
            <a:r>
              <a:rPr lang="en-US" sz="1400" dirty="0" smtClean="0">
                <a:solidFill>
                  <a:srgbClr val="000000"/>
                </a:solidFill>
              </a:rPr>
              <a:t> </a:t>
            </a:r>
            <a:r>
              <a:rPr lang="en-US" sz="1400" dirty="0" err="1" smtClean="0">
                <a:solidFill>
                  <a:srgbClr val="000000"/>
                </a:solidFill>
              </a:rPr>
              <a:t>sed</a:t>
            </a:r>
            <a:r>
              <a:rPr lang="en-US" sz="1400" dirty="0" smtClean="0">
                <a:solidFill>
                  <a:srgbClr val="000000"/>
                </a:solidFill>
              </a:rPr>
              <a:t> </a:t>
            </a:r>
            <a:r>
              <a:rPr lang="en-US" sz="1400" dirty="0" err="1" smtClean="0">
                <a:solidFill>
                  <a:srgbClr val="000000"/>
                </a:solidFill>
              </a:rPr>
              <a:t>consectetur</a:t>
            </a:r>
            <a:r>
              <a:rPr lang="en-US" sz="1400" dirty="0" smtClean="0">
                <a:solidFill>
                  <a:srgbClr val="000000"/>
                </a:solidFill>
              </a:rPr>
              <a:t>.</a:t>
            </a:r>
            <a:endParaRPr lang="en-US" sz="1400" dirty="0">
              <a:solidFill>
                <a:srgbClr val="000000"/>
              </a:solidFill>
            </a:endParaRPr>
          </a:p>
        </p:txBody>
      </p:sp>
      <p:sp>
        <p:nvSpPr>
          <p:cNvPr id="22" name="Title 1"/>
          <p:cNvSpPr>
            <a:spLocks noGrp="1"/>
          </p:cNvSpPr>
          <p:nvPr>
            <p:ph type="title" hasCustomPrompt="1"/>
          </p:nvPr>
        </p:nvSpPr>
        <p:spPr>
          <a:xfrm>
            <a:off x="304800" y="457200"/>
            <a:ext cx="11582400" cy="834328"/>
          </a:xfrm>
        </p:spPr>
        <p:txBody>
          <a:bodyPr anchor="t"/>
          <a:lstStyle/>
          <a:p>
            <a:r>
              <a:rPr lang="en-US" smtClean="0"/>
              <a:t>Divider or Agenda –</a:t>
            </a:r>
            <a:br>
              <a:rPr lang="en-US" smtClean="0"/>
            </a:br>
            <a:r>
              <a:rPr lang="en-US" smtClean="0"/>
              <a:t>Header Initial Caps Arial Bold 24pt</a:t>
            </a:r>
            <a:endParaRPr lang="en-US" dirty="0"/>
          </a:p>
        </p:txBody>
      </p:sp>
      <p:sp>
        <p:nvSpPr>
          <p:cNvPr id="7" name="TextBox 6"/>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1000" b="1" i="0" smtClean="0">
                <a:solidFill>
                  <a:schemeClr val="bg1"/>
                </a:solidFill>
              </a:rPr>
              <a:pPr lvl="0">
                <a:lnSpc>
                  <a:spcPct val="95000"/>
                </a:lnSpc>
                <a:spcBef>
                  <a:spcPts val="0"/>
                </a:spcBef>
                <a:spcAft>
                  <a:spcPts val="0"/>
                </a:spcAft>
              </a:pPr>
              <a:t>‹#›</a:t>
            </a:fld>
            <a:endParaRPr lang="en-US" sz="1000" b="1" i="0" dirty="0">
              <a:solidFill>
                <a:schemeClr val="bg1"/>
              </a:solidFill>
            </a:endParaRPr>
          </a:p>
        </p:txBody>
      </p:sp>
      <p:sp>
        <p:nvSpPr>
          <p:cNvPr id="8"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FFFFFF"/>
                </a:solidFill>
                <a:latin typeface="+mj-lt"/>
              </a:rPr>
              <a:t>Information Classification: Confidential</a:t>
            </a:r>
            <a:endParaRPr lang="en-GB" sz="800" i="1" dirty="0">
              <a:solidFill>
                <a:srgbClr val="FFFFFF"/>
              </a:solidFill>
              <a:latin typeface="+mj-lt"/>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01444" y="6588346"/>
            <a:ext cx="1385757" cy="173548"/>
          </a:xfrm>
          <a:prstGeom prst="rect">
            <a:avLst/>
          </a:prstGeom>
        </p:spPr>
      </p:pic>
    </p:spTree>
    <p:extLst/>
  </p:cSld>
  <p:clrMapOvr>
    <a:masterClrMapping/>
  </p:clrMapOvr>
  <p:transition>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9851562" y="1879471"/>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8920480" y="1026827"/>
            <a:ext cx="1853184"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
        <p:nvSpPr>
          <p:cNvPr id="7" name="Text Placeholder 11"/>
          <p:cNvSpPr>
            <a:spLocks noGrp="1"/>
          </p:cNvSpPr>
          <p:nvPr>
            <p:ph type="body" sz="quarter" idx="11"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02344" y="1185442"/>
            <a:ext cx="1489456" cy="510396"/>
          </a:xfrm>
          <a:prstGeom prst="rect">
            <a:avLst/>
          </a:prstGeom>
        </p:spPr>
      </p:pic>
    </p:spTree>
    <p:extLst/>
  </p:cSld>
  <p:clrMapOvr>
    <a:masterClrMapping/>
  </p:clrMapOvr>
  <p:transition>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sp>
        <p:nvSpPr>
          <p:cNvPr id="5"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
        <p:nvSpPr>
          <p:cNvPr id="9" name="Content Placeholder 2"/>
          <p:cNvSpPr>
            <a:spLocks noGrp="1"/>
          </p:cNvSpPr>
          <p:nvPr>
            <p:ph sz="quarter" idx="17"/>
          </p:nvPr>
        </p:nvSpPr>
        <p:spPr>
          <a:xfrm>
            <a:off x="304800" y="1828800"/>
            <a:ext cx="115824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hasCustomPrompt="1"/>
          </p:nvPr>
        </p:nvSpPr>
        <p:spPr>
          <a:xfrm>
            <a:off x="297778" y="457201"/>
            <a:ext cx="11589423" cy="461665"/>
          </a:xfrm>
        </p:spPr>
        <p:txBody>
          <a:bodyPr anchor="t">
            <a:noAutofit/>
          </a:bodyPr>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1282359388"/>
      </p:ext>
    </p:extLst>
  </p:cSld>
  <p:clrMapOvr>
    <a:masterClrMapping/>
  </p:clrMapOvr>
  <p:transition>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latin typeface="+mj-lt"/>
            </a:endParaRPr>
          </a:p>
        </p:txBody>
      </p:sp>
      <p:sp>
        <p:nvSpPr>
          <p:cNvPr id="10" name="TextBox 9"/>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1000" b="1" i="0" smtClean="0">
                <a:solidFill>
                  <a:schemeClr val="bg1"/>
                </a:solidFill>
              </a:rPr>
              <a:pPr lvl="0">
                <a:lnSpc>
                  <a:spcPct val="95000"/>
                </a:lnSpc>
                <a:spcBef>
                  <a:spcPts val="0"/>
                </a:spcBef>
                <a:spcAft>
                  <a:spcPts val="0"/>
                </a:spcAft>
              </a:pPr>
              <a:t>‹#›</a:t>
            </a:fld>
            <a:endParaRPr lang="en-US" sz="1000" b="1" i="0" dirty="0">
              <a:solidFill>
                <a:schemeClr val="bg1"/>
              </a:solidFill>
            </a:endParaRPr>
          </a:p>
        </p:txBody>
      </p:sp>
      <p:sp>
        <p:nvSpPr>
          <p:cNvPr id="2" name="Title Placeholder 1"/>
          <p:cNvSpPr>
            <a:spLocks noGrp="1"/>
          </p:cNvSpPr>
          <p:nvPr>
            <p:ph type="title"/>
          </p:nvPr>
        </p:nvSpPr>
        <p:spPr>
          <a:xfrm>
            <a:off x="301832" y="457201"/>
            <a:ext cx="11585369" cy="461665"/>
          </a:xfrm>
          <a:prstGeom prst="rect">
            <a:avLst/>
          </a:prstGeom>
        </p:spPr>
        <p:txBody>
          <a:bodyPr vert="horz" lIns="91440" tIns="45720" rIns="91440" bIns="45720" rtlCol="0" anchor="t" anchorCtr="0">
            <a:noAutofit/>
          </a:bodyPr>
          <a:lstStyle/>
          <a:p>
            <a:pPr lvl="0"/>
            <a:r>
              <a:rPr lang="en-US" dirty="0" smtClean="0"/>
              <a:t>Title – Use Title Case Arial 24pt Bold</a:t>
            </a:r>
            <a:endParaRPr lang="en-US" dirty="0"/>
          </a:p>
        </p:txBody>
      </p:sp>
      <p:sp>
        <p:nvSpPr>
          <p:cNvPr id="13"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FFFFFF"/>
                </a:solidFill>
                <a:latin typeface="+mj-lt"/>
              </a:rPr>
              <a:t>Information Classification: Confidential</a:t>
            </a:r>
            <a:endParaRPr lang="en-GB" sz="800" i="1" dirty="0">
              <a:solidFill>
                <a:srgbClr val="FFFFFF"/>
              </a:solidFill>
              <a:latin typeface="+mj-lt"/>
            </a:endParaRPr>
          </a:p>
        </p:txBody>
      </p:sp>
      <p:pic>
        <p:nvPicPr>
          <p:cNvPr id="8" name="Picture 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501444" y="6588346"/>
            <a:ext cx="1385757" cy="173548"/>
          </a:xfrm>
          <a:prstGeom prst="rect">
            <a:avLst/>
          </a:prstGeom>
        </p:spPr>
      </p:pic>
      <p:sp>
        <p:nvSpPr>
          <p:cNvPr id="4" name="Text Placeholder 3"/>
          <p:cNvSpPr>
            <a:spLocks noGrp="1"/>
          </p:cNvSpPr>
          <p:nvPr>
            <p:ph type="body" idx="1"/>
          </p:nvPr>
        </p:nvSpPr>
        <p:spPr>
          <a:xfrm>
            <a:off x="304799" y="1600200"/>
            <a:ext cx="11582401" cy="45720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8123943"/>
      </p:ext>
    </p:extLst>
  </p:cSld>
  <p:clrMap bg1="lt1" tx1="dk1" bg2="lt2" tx2="dk2" accent1="accent1" accent2="accent2" accent3="accent3" accent4="accent4" accent5="accent5" accent6="accent6" hlink="hlink" folHlink="folHlink"/>
  <p:sldLayoutIdLst>
    <p:sldLayoutId id="2147483942" r:id="rId1"/>
    <p:sldLayoutId id="2147484041" r:id="rId2"/>
    <p:sldLayoutId id="2147484042" r:id="rId3"/>
    <p:sldLayoutId id="2147484043" r:id="rId4"/>
    <p:sldLayoutId id="2147484044" r:id="rId5"/>
    <p:sldLayoutId id="2147484047" r:id="rId6"/>
    <p:sldLayoutId id="2147484048" r:id="rId7"/>
    <p:sldLayoutId id="2147484058" r:id="rId8"/>
    <p:sldLayoutId id="2147483943" r:id="rId9"/>
    <p:sldLayoutId id="2147483944" r:id="rId10"/>
    <p:sldLayoutId id="2147484019" r:id="rId11"/>
    <p:sldLayoutId id="2147483954" r:id="rId12"/>
    <p:sldLayoutId id="2147483967" r:id="rId13"/>
    <p:sldLayoutId id="2147483946" r:id="rId14"/>
    <p:sldLayoutId id="2147484022" r:id="rId15"/>
    <p:sldLayoutId id="2147483975" r:id="rId16"/>
    <p:sldLayoutId id="2147483963" r:id="rId17"/>
    <p:sldLayoutId id="2147483969" r:id="rId18"/>
    <p:sldLayoutId id="2147483970" r:id="rId19"/>
    <p:sldLayoutId id="2147483971" r:id="rId20"/>
    <p:sldLayoutId id="2147483945" r:id="rId21"/>
    <p:sldLayoutId id="2147483962" r:id="rId22"/>
    <p:sldLayoutId id="2147483951" r:id="rId23"/>
    <p:sldLayoutId id="2147484034" r:id="rId24"/>
    <p:sldLayoutId id="2147483950" r:id="rId25"/>
    <p:sldLayoutId id="2147484021" r:id="rId26"/>
    <p:sldLayoutId id="2147483965" r:id="rId27"/>
    <p:sldLayoutId id="2147483948" r:id="rId28"/>
    <p:sldLayoutId id="2147483947" r:id="rId29"/>
    <p:sldLayoutId id="2147483775" r:id="rId30"/>
    <p:sldLayoutId id="2147483776" r:id="rId31"/>
    <p:sldLayoutId id="2147484059" r:id="rId32"/>
  </p:sldLayoutIdLst>
  <p:transition>
    <p:wipe/>
  </p:transition>
  <p:timing>
    <p:tnLst>
      <p:par>
        <p:cTn id="1" dur="indefinite" restart="never" nodeType="tmRoot"/>
      </p:par>
    </p:tnLst>
  </p:timing>
  <p:txStyles>
    <p:titleStyle>
      <a:lvl1pPr algn="l" defTabSz="914400" rtl="0" eaLnBrk="1" latinLnBrk="0" hangingPunct="1">
        <a:lnSpc>
          <a:spcPct val="100000"/>
        </a:lnSpc>
        <a:spcBef>
          <a:spcPct val="0"/>
        </a:spcBef>
        <a:buNone/>
        <a:defRPr sz="2400" b="1" kern="1200">
          <a:solidFill>
            <a:srgbClr val="000000"/>
          </a:solidFill>
          <a:latin typeface="+mj-lt"/>
          <a:ea typeface="+mj-ea"/>
          <a:cs typeface="+mj-cs"/>
        </a:defRPr>
      </a:lvl1pPr>
    </p:titleStyle>
    <p:bodyStyle>
      <a:lvl1pPr marL="169863" indent="-169863" algn="l" defTabSz="914400" rtl="0" eaLnBrk="1" latinLnBrk="0" hangingPunct="1">
        <a:lnSpc>
          <a:spcPct val="100000"/>
        </a:lnSpc>
        <a:spcBef>
          <a:spcPts val="600"/>
        </a:spcBef>
        <a:buFont typeface="Arial" panose="020B0604020202020204" pitchFamily="34" charset="0"/>
        <a:buChar char="•"/>
        <a:defRPr lang="en-US" sz="1400" kern="1200" dirty="0" smtClean="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 userDrawn="1">
          <p15:clr>
            <a:srgbClr val="F26B43"/>
          </p15:clr>
        </p15:guide>
        <p15:guide id="2" pos="7328" userDrawn="1">
          <p15:clr>
            <a:srgbClr val="F26B43"/>
          </p15:clr>
        </p15:guide>
        <p15:guide id="3" orient="horz" pos="288" userDrawn="1">
          <p15:clr>
            <a:srgbClr val="F26B43"/>
          </p15:clr>
        </p15:guide>
        <p15:guide id="4" pos="192" userDrawn="1">
          <p15:clr>
            <a:srgbClr val="F26B43"/>
          </p15:clr>
        </p15:guide>
        <p15:guide id="5" pos="7488" userDrawn="1">
          <p15:clr>
            <a:srgbClr val="F26B43"/>
          </p15:clr>
        </p15:guide>
        <p15:guide id="6" orient="horz" pos="38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www.tutorialspoint.com/log4j/" TargetMode="External"/><Relationship Id="rId3" Type="http://schemas.openxmlformats.org/officeDocument/2006/relationships/hyperlink" Target="http://logging.apache.org/log4php/docs/loggers.html" TargetMode="External"/><Relationship Id="rId7" Type="http://schemas.openxmlformats.org/officeDocument/2006/relationships/hyperlink" Target="https://docs.splunk.com/Documentation/Splunk/6.5.3/Overview/AboutSplunkEnterprise" TargetMode="External"/><Relationship Id="rId2" Type="http://schemas.openxmlformats.org/officeDocument/2006/relationships/hyperlink" Target="http://www.vogella.com/tutorials/Logging/article.html" TargetMode="External"/><Relationship Id="rId1" Type="http://schemas.openxmlformats.org/officeDocument/2006/relationships/slideLayout" Target="../slideLayouts/slideLayout7.xml"/><Relationship Id="rId6" Type="http://schemas.openxmlformats.org/officeDocument/2006/relationships/hyperlink" Target="http://www.tutorialspoint.com/jsp/" TargetMode="External"/><Relationship Id="rId5" Type="http://schemas.openxmlformats.org/officeDocument/2006/relationships/hyperlink" Target="http://www.tutorialspoint.com/angularjs/" TargetMode="External"/><Relationship Id="rId4" Type="http://schemas.openxmlformats.org/officeDocument/2006/relationships/hyperlink" Target="http://www.tutorialspoint.com/bootstrap/" TargetMode="External"/><Relationship Id="rId9" Type="http://schemas.openxmlformats.org/officeDocument/2006/relationships/hyperlink" Target="https://en.wikipedia.org/wiki/Boyer%E2%80%93Moore_string_search_algorith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chart" Target="../charts/char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4.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emf"/><Relationship Id="rId3" Type="http://schemas.openxmlformats.org/officeDocument/2006/relationships/image" Target="../media/image21.jpeg"/><Relationship Id="rId7" Type="http://schemas.openxmlformats.org/officeDocument/2006/relationships/image" Target="../media/image25.emf"/><Relationship Id="rId12" Type="http://schemas.openxmlformats.org/officeDocument/2006/relationships/image" Target="../media/image30.emf"/><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tags" Target="../tags/tag3.xml"/><Relationship Id="rId7" Type="http://schemas.openxmlformats.org/officeDocument/2006/relationships/chart" Target="../charts/chart1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0.xml"/><Relationship Id="rId5" Type="http://schemas.openxmlformats.org/officeDocument/2006/relationships/slideLayout" Target="../slideLayouts/slideLayout21.xml"/><Relationship Id="rId4" Type="http://schemas.openxmlformats.org/officeDocument/2006/relationships/tags" Target="../tags/tag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5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image" Target="../media/image33.jpeg"/></Relationships>
</file>

<file path=ppt/slides/_rels/slide5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1.xml"/><Relationship Id="rId1" Type="http://schemas.openxmlformats.org/officeDocument/2006/relationships/slideLayout" Target="../slideLayouts/slideLayout26.xml"/><Relationship Id="rId5" Type="http://schemas.openxmlformats.org/officeDocument/2006/relationships/image" Target="../media/image36.emf"/><Relationship Id="rId4" Type="http://schemas.openxmlformats.org/officeDocument/2006/relationships/image" Target="../media/image35.emf"/></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3.xml"/><Relationship Id="rId1" Type="http://schemas.openxmlformats.org/officeDocument/2006/relationships/slideLayout" Target="../slideLayouts/slideLayout23.xml"/><Relationship Id="rId5" Type="http://schemas.openxmlformats.org/officeDocument/2006/relationships/image" Target="../media/image41.jpeg"/><Relationship Id="rId4" Type="http://schemas.openxmlformats.org/officeDocument/2006/relationships/image" Target="../media/image40.jpe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3.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4.xml"/><Relationship Id="rId5" Type="http://schemas.openxmlformats.org/officeDocument/2006/relationships/image" Target="../media/image47.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09600" y="2590800"/>
            <a:ext cx="6781800" cy="914400"/>
          </a:xfrm>
        </p:spPr>
        <p:txBody>
          <a:bodyPr/>
          <a:lstStyle/>
          <a:p>
            <a:r>
              <a:rPr lang="en-US" dirty="0"/>
              <a:t>LOG SEGREGATOR AND ANALYSER FOR MANAGED INVESTMENTS</a:t>
            </a:r>
            <a:br>
              <a:rPr lang="en-US" dirty="0"/>
            </a:br>
            <a:endParaRPr lang="en-US" dirty="0"/>
          </a:p>
        </p:txBody>
      </p:sp>
      <p:sp>
        <p:nvSpPr>
          <p:cNvPr id="5" name="Subtitle 4"/>
          <p:cNvSpPr>
            <a:spLocks noGrp="1"/>
          </p:cNvSpPr>
          <p:nvPr>
            <p:ph type="subTitle" idx="1"/>
          </p:nvPr>
        </p:nvSpPr>
        <p:spPr/>
        <p:txBody>
          <a:bodyPr/>
          <a:lstStyle/>
          <a:p>
            <a:r>
              <a:rPr lang="en-US" dirty="0" smtClean="0"/>
              <a:t>By Suruti Selvaraj(117014101)</a:t>
            </a:r>
            <a:endParaRPr lang="en-US" dirty="0"/>
          </a:p>
        </p:txBody>
      </p:sp>
      <p:sp>
        <p:nvSpPr>
          <p:cNvPr id="6" name="Text Placeholder 5"/>
          <p:cNvSpPr>
            <a:spLocks noGrp="1"/>
          </p:cNvSpPr>
          <p:nvPr>
            <p:ph type="body" sz="quarter" idx="10"/>
          </p:nvPr>
        </p:nvSpPr>
        <p:spPr/>
        <p:txBody>
          <a:bodyPr/>
          <a:lstStyle/>
          <a:p>
            <a:r>
              <a:rPr lang="en-US" dirty="0" smtClean="0"/>
              <a:t>Under the guidance of</a:t>
            </a:r>
          </a:p>
          <a:p>
            <a:endParaRPr lang="en-US" dirty="0"/>
          </a:p>
        </p:txBody>
      </p:sp>
      <p:sp>
        <p:nvSpPr>
          <p:cNvPr id="7" name="Text Placeholder 6"/>
          <p:cNvSpPr>
            <a:spLocks noGrp="1"/>
          </p:cNvSpPr>
          <p:nvPr>
            <p:ph type="body" sz="quarter" idx="11"/>
          </p:nvPr>
        </p:nvSpPr>
        <p:spPr/>
        <p:txBody>
          <a:bodyPr/>
          <a:lstStyle/>
          <a:p>
            <a:r>
              <a:rPr lang="en-US" dirty="0" err="1" smtClean="0"/>
              <a:t>iNautix</a:t>
            </a:r>
            <a:r>
              <a:rPr lang="en-US" dirty="0" smtClean="0"/>
              <a:t> Technologies Ltd.</a:t>
            </a:r>
            <a:endParaRPr lang="en-US" dirty="0"/>
          </a:p>
        </p:txBody>
      </p:sp>
      <p:sp>
        <p:nvSpPr>
          <p:cNvPr id="8" name="Text Placeholder 7"/>
          <p:cNvSpPr>
            <a:spLocks noGrp="1"/>
          </p:cNvSpPr>
          <p:nvPr>
            <p:ph type="body" sz="quarter" idx="12"/>
          </p:nvPr>
        </p:nvSpPr>
        <p:spPr/>
        <p:txBody>
          <a:bodyPr/>
          <a:lstStyle/>
          <a:p>
            <a:r>
              <a:rPr lang="en-US" b="1" dirty="0" smtClean="0"/>
              <a:t>Ganesh Pandian Arunjunai</a:t>
            </a:r>
          </a:p>
        </p:txBody>
      </p:sp>
    </p:spTree>
    <p:extLst>
      <p:ext uri="{BB962C8B-B14F-4D97-AF65-F5344CB8AC3E}">
        <p14:creationId xmlns:p14="http://schemas.microsoft.com/office/powerpoint/2010/main" val="965098851"/>
      </p:ext>
    </p:extLst>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1"/>
          </p:nvPr>
        </p:nvSpPr>
        <p:spPr/>
        <p:txBody>
          <a:bodyPr/>
          <a:lstStyle/>
          <a:p>
            <a:pPr marL="285750" indent="-285750">
              <a:buClr>
                <a:schemeClr val="accent3">
                  <a:lumMod val="50000"/>
                </a:schemeClr>
              </a:buClr>
              <a:buFont typeface="Wingdings" panose="05000000000000000000" pitchFamily="2" charset="2"/>
              <a:buChar char="Ø"/>
            </a:pPr>
            <a:r>
              <a:rPr lang="en-US" b="1" dirty="0"/>
              <a:t>Model - </a:t>
            </a:r>
            <a:r>
              <a:rPr lang="en-US" dirty="0"/>
              <a:t>encapsulates the application data and in general they will consist of POJO</a:t>
            </a:r>
            <a:r>
              <a:rPr lang="en-US" dirty="0" smtClean="0"/>
              <a:t>.</a:t>
            </a:r>
          </a:p>
          <a:p>
            <a:pPr marL="285750" indent="-285750">
              <a:buClr>
                <a:schemeClr val="accent3">
                  <a:lumMod val="50000"/>
                </a:schemeClr>
              </a:buClr>
              <a:buFont typeface="Wingdings" panose="05000000000000000000" pitchFamily="2" charset="2"/>
              <a:buChar char="Ø"/>
            </a:pPr>
            <a:r>
              <a:rPr lang="en-US" b="1" dirty="0"/>
              <a:t>View - </a:t>
            </a:r>
            <a:r>
              <a:rPr lang="en-US" dirty="0"/>
              <a:t>responsible for rendering the model data and in general it generates HTML output that the client's browser can interpret.</a:t>
            </a:r>
          </a:p>
          <a:p>
            <a:pPr marL="285750" indent="-285750">
              <a:buClr>
                <a:schemeClr val="accent3">
                  <a:lumMod val="50000"/>
                </a:schemeClr>
              </a:buClr>
              <a:buFont typeface="Wingdings" panose="05000000000000000000" pitchFamily="2" charset="2"/>
              <a:buChar char="Ø"/>
            </a:pPr>
            <a:r>
              <a:rPr lang="en-US" b="1" dirty="0"/>
              <a:t>Controller - </a:t>
            </a:r>
            <a:r>
              <a:rPr lang="en-US" dirty="0"/>
              <a:t>responsible for processing user requests and building appropriate model and passes it to the view for rendering</a:t>
            </a:r>
            <a:r>
              <a:rPr lang="en-US" dirty="0" smtClean="0"/>
              <a:t>.</a:t>
            </a:r>
          </a:p>
          <a:p>
            <a:pPr marL="285750" indent="-285750">
              <a:buClr>
                <a:schemeClr val="accent3">
                  <a:lumMod val="50000"/>
                </a:schemeClr>
              </a:buClr>
              <a:buFont typeface="Wingdings" panose="05000000000000000000" pitchFamily="2" charset="2"/>
              <a:buChar char="Ø"/>
            </a:pPr>
            <a:endParaRPr lang="en-US" dirty="0"/>
          </a:p>
          <a:p>
            <a:pPr>
              <a:buClr>
                <a:schemeClr val="accent3">
                  <a:lumMod val="50000"/>
                </a:schemeClr>
              </a:buClr>
            </a:pPr>
            <a:endParaRPr lang="en-US" dirty="0"/>
          </a:p>
          <a:p>
            <a:endParaRPr lang="en-US" dirty="0"/>
          </a:p>
        </p:txBody>
      </p:sp>
      <p:sp>
        <p:nvSpPr>
          <p:cNvPr id="25" name="Title 24"/>
          <p:cNvSpPr>
            <a:spLocks noGrp="1"/>
          </p:cNvSpPr>
          <p:nvPr>
            <p:ph type="title"/>
          </p:nvPr>
        </p:nvSpPr>
        <p:spPr/>
        <p:txBody>
          <a:bodyPr/>
          <a:lstStyle/>
          <a:p>
            <a:r>
              <a:rPr lang="en-US" dirty="0" smtClean="0"/>
              <a:t>Spring MVC</a:t>
            </a:r>
            <a:endParaRPr lang="en-US" dirty="0"/>
          </a:p>
        </p:txBody>
      </p:sp>
    </p:spTree>
    <p:extLst>
      <p:ext uri="{BB962C8B-B14F-4D97-AF65-F5344CB8AC3E}">
        <p14:creationId xmlns:p14="http://schemas.microsoft.com/office/powerpoint/2010/main" val="1060494965"/>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Spring MVC Architecture</a:t>
            </a:r>
            <a:endParaRPr lang="en-US" dirty="0"/>
          </a:p>
        </p:txBody>
      </p:sp>
      <p:pic>
        <p:nvPicPr>
          <p:cNvPr id="5" name="Picture 2" descr="https://i2.wp.com/java9s.com/wp-content/uploads/2011/05/Spring-3-MVC-Basic-Fl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828800"/>
            <a:ext cx="5257799" cy="317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330526"/>
      </p:ext>
    </p:ext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342900" indent="-342900">
              <a:lnSpc>
                <a:spcPct val="90000"/>
              </a:lnSpc>
              <a:buClr>
                <a:schemeClr val="accent3">
                  <a:lumMod val="50000"/>
                </a:schemeClr>
              </a:buClr>
              <a:buSzTx/>
              <a:buFont typeface="Wingdings" panose="05000000000000000000" pitchFamily="2" charset="2"/>
              <a:buChar char="Ø"/>
            </a:pPr>
            <a:r>
              <a:rPr lang="en-US" altLang="en-US" dirty="0"/>
              <a:t>Container responsibilities: </a:t>
            </a:r>
            <a:endParaRPr lang="en-US" altLang="en-US" dirty="0" smtClean="0"/>
          </a:p>
          <a:p>
            <a:pPr marL="342900" indent="-342900">
              <a:lnSpc>
                <a:spcPct val="90000"/>
              </a:lnSpc>
              <a:buClr>
                <a:schemeClr val="accent3">
                  <a:lumMod val="50000"/>
                </a:schemeClr>
              </a:buClr>
              <a:buSzTx/>
              <a:buFont typeface="Wingdings" panose="05000000000000000000" pitchFamily="2" charset="2"/>
              <a:buChar char="Ø"/>
            </a:pPr>
            <a:endParaRPr lang="en-US" altLang="en-US" dirty="0"/>
          </a:p>
          <a:p>
            <a:pPr lvl="3">
              <a:buClr>
                <a:schemeClr val="accent3">
                  <a:lumMod val="50000"/>
                </a:schemeClr>
              </a:buClr>
              <a:buSzTx/>
              <a:buFont typeface="Wingdings" panose="05000000000000000000" pitchFamily="2" charset="2"/>
              <a:buChar char="Ø"/>
            </a:pPr>
            <a:r>
              <a:rPr lang="en-GB" altLang="en-US" dirty="0"/>
              <a:t>Creating objects, </a:t>
            </a:r>
            <a:endParaRPr lang="en-GB" altLang="en-US" dirty="0" smtClean="0"/>
          </a:p>
          <a:p>
            <a:pPr lvl="3">
              <a:buClr>
                <a:schemeClr val="accent3">
                  <a:lumMod val="50000"/>
                </a:schemeClr>
              </a:buClr>
              <a:buFont typeface="Wingdings" panose="05000000000000000000" pitchFamily="2" charset="2"/>
              <a:buChar char="Ø"/>
            </a:pPr>
            <a:r>
              <a:rPr lang="en-GB" altLang="en-US" dirty="0"/>
              <a:t>Configuring </a:t>
            </a:r>
            <a:r>
              <a:rPr lang="en-GB" altLang="en-US" dirty="0" smtClean="0"/>
              <a:t>objects,</a:t>
            </a:r>
          </a:p>
          <a:p>
            <a:pPr lvl="3">
              <a:buClr>
                <a:schemeClr val="accent3">
                  <a:lumMod val="50000"/>
                </a:schemeClr>
              </a:buClr>
              <a:buFont typeface="Wingdings" panose="05000000000000000000" pitchFamily="2" charset="2"/>
              <a:buChar char="Ø"/>
            </a:pPr>
            <a:r>
              <a:rPr lang="en-GB" altLang="en-US" dirty="0"/>
              <a:t>Calling initialization </a:t>
            </a:r>
            <a:r>
              <a:rPr lang="en-GB" altLang="en-US" dirty="0" smtClean="0"/>
              <a:t>methods</a:t>
            </a:r>
          </a:p>
          <a:p>
            <a:pPr lvl="3">
              <a:buClr>
                <a:schemeClr val="accent3">
                  <a:lumMod val="50000"/>
                </a:schemeClr>
              </a:buClr>
              <a:buFont typeface="Wingdings" panose="05000000000000000000" pitchFamily="2" charset="2"/>
              <a:buChar char="Ø"/>
            </a:pPr>
            <a:r>
              <a:rPr lang="en-GB" altLang="en-US" dirty="0"/>
              <a:t>Passing objects to registered </a:t>
            </a:r>
            <a:r>
              <a:rPr lang="en-GB" altLang="en-US" dirty="0" err="1"/>
              <a:t>callback</a:t>
            </a:r>
            <a:r>
              <a:rPr lang="en-GB" altLang="en-US" dirty="0"/>
              <a:t> </a:t>
            </a:r>
            <a:r>
              <a:rPr lang="en-GB" altLang="en-US" dirty="0" smtClean="0"/>
              <a:t>object</a:t>
            </a:r>
          </a:p>
          <a:p>
            <a:pPr lvl="3">
              <a:buClr>
                <a:schemeClr val="accent3">
                  <a:lumMod val="50000"/>
                </a:schemeClr>
              </a:buClr>
              <a:buFont typeface="Wingdings" panose="05000000000000000000" pitchFamily="2" charset="2"/>
              <a:buChar char="Ø"/>
            </a:pPr>
            <a:r>
              <a:rPr lang="en-GB" altLang="en-US" dirty="0" smtClean="0"/>
              <a:t>Maintains lifecycle of objects  </a:t>
            </a:r>
            <a:endParaRPr lang="en-US" altLang="en-US" dirty="0"/>
          </a:p>
          <a:p>
            <a:pPr lvl="3">
              <a:buClr>
                <a:schemeClr val="accent3">
                  <a:lumMod val="50000"/>
                </a:schemeClr>
              </a:buClr>
              <a:buFont typeface="Wingdings" panose="05000000000000000000" pitchFamily="2" charset="2"/>
              <a:buChar char="Ø"/>
            </a:pPr>
            <a:endParaRPr lang="en-US" altLang="en-US" sz="2000" dirty="0"/>
          </a:p>
          <a:p>
            <a:pPr marL="514350" lvl="3" indent="0">
              <a:buClr>
                <a:schemeClr val="accent3">
                  <a:lumMod val="50000"/>
                </a:schemeClr>
              </a:buClr>
              <a:buNone/>
            </a:pPr>
            <a:endParaRPr lang="en-US" altLang="en-US" sz="2000" dirty="0"/>
          </a:p>
        </p:txBody>
      </p:sp>
      <p:sp>
        <p:nvSpPr>
          <p:cNvPr id="2" name="Title 1"/>
          <p:cNvSpPr>
            <a:spLocks noGrp="1"/>
          </p:cNvSpPr>
          <p:nvPr>
            <p:ph type="title"/>
          </p:nvPr>
        </p:nvSpPr>
        <p:spPr/>
        <p:txBody>
          <a:bodyPr/>
          <a:lstStyle/>
          <a:p>
            <a:r>
              <a:rPr lang="en-US" dirty="0" smtClean="0"/>
              <a:t>Inversion of Control</a:t>
            </a:r>
            <a:endParaRPr lang="en-US" dirty="0"/>
          </a:p>
        </p:txBody>
      </p:sp>
    </p:spTree>
    <p:extLst>
      <p:ext uri="{BB962C8B-B14F-4D97-AF65-F5344CB8AC3E}">
        <p14:creationId xmlns:p14="http://schemas.microsoft.com/office/powerpoint/2010/main" val="425485063"/>
      </p:ext>
    </p:ext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304800" y="1291528"/>
            <a:ext cx="11582400" cy="4766372"/>
          </a:xfrm>
        </p:spPr>
        <p:txBody>
          <a:bodyPr/>
          <a:lstStyle/>
          <a:p>
            <a:pPr marL="285750" indent="-285750">
              <a:buClr>
                <a:schemeClr val="accent3">
                  <a:lumMod val="50000"/>
                </a:schemeClr>
              </a:buClr>
              <a:buFont typeface="Wingdings" panose="05000000000000000000" pitchFamily="2" charset="2"/>
              <a:buChar char="Ø"/>
            </a:pPr>
            <a:r>
              <a:rPr lang="en-US" dirty="0"/>
              <a:t>Programming code loosely </a:t>
            </a:r>
            <a:r>
              <a:rPr lang="en-US" dirty="0" smtClean="0"/>
              <a:t>coupled</a:t>
            </a:r>
          </a:p>
          <a:p>
            <a:pPr marL="285750" indent="-285750">
              <a:buClr>
                <a:schemeClr val="accent3">
                  <a:lumMod val="50000"/>
                </a:schemeClr>
              </a:buClr>
              <a:buFont typeface="Wingdings" panose="05000000000000000000" pitchFamily="2" charset="2"/>
              <a:buChar char="Ø"/>
            </a:pPr>
            <a:r>
              <a:rPr lang="en-US" dirty="0" smtClean="0"/>
              <a:t>Two </a:t>
            </a:r>
            <a:r>
              <a:rPr lang="en-US" dirty="0"/>
              <a:t>ways to inject </a:t>
            </a:r>
            <a:r>
              <a:rPr lang="en-US" dirty="0" smtClean="0"/>
              <a:t>dependency</a:t>
            </a:r>
          </a:p>
          <a:p>
            <a:pPr marL="630238" lvl="1" indent="-285750">
              <a:buClr>
                <a:schemeClr val="accent3">
                  <a:lumMod val="50000"/>
                </a:schemeClr>
              </a:buClr>
              <a:buFont typeface="Wingdings" panose="05000000000000000000" pitchFamily="2" charset="2"/>
              <a:buChar char="Ø"/>
            </a:pPr>
            <a:r>
              <a:rPr lang="en-US" dirty="0"/>
              <a:t>T</a:t>
            </a:r>
            <a:r>
              <a:rPr lang="en-US" dirty="0" smtClean="0"/>
              <a:t>hrough Constructor</a:t>
            </a:r>
          </a:p>
          <a:p>
            <a:pPr marL="630238" lvl="1" indent="-285750">
              <a:buClr>
                <a:schemeClr val="accent3">
                  <a:lumMod val="50000"/>
                </a:schemeClr>
              </a:buClr>
              <a:buFont typeface="Wingdings" panose="05000000000000000000" pitchFamily="2" charset="2"/>
              <a:buChar char="Ø"/>
            </a:pPr>
            <a:r>
              <a:rPr lang="en-US" dirty="0" smtClean="0"/>
              <a:t>Through Setter</a:t>
            </a:r>
          </a:p>
          <a:p>
            <a:pPr marL="285750" indent="-285750">
              <a:buClr>
                <a:schemeClr val="accent3">
                  <a:lumMod val="50000"/>
                </a:schemeClr>
              </a:buClr>
              <a:buFont typeface="Wingdings" panose="05000000000000000000" pitchFamily="2" charset="2"/>
              <a:buChar char="Ø"/>
            </a:pPr>
            <a:endParaRPr lang="en-US" dirty="0" smtClean="0"/>
          </a:p>
          <a:p>
            <a:pPr marL="285750" indent="-285750">
              <a:buClr>
                <a:schemeClr val="accent3">
                  <a:lumMod val="50000"/>
                </a:schemeClr>
              </a:buClr>
              <a:buFont typeface="Wingdings" panose="05000000000000000000" pitchFamily="2" charset="2"/>
              <a:buChar char="Ø"/>
            </a:pPr>
            <a:endParaRPr lang="en-US" dirty="0"/>
          </a:p>
          <a:p>
            <a:pPr marL="285750" indent="-285750">
              <a:buClr>
                <a:schemeClr val="accent3">
                  <a:lumMod val="50000"/>
                </a:schemeClr>
              </a:buClr>
              <a:buFont typeface="Wingdings" panose="05000000000000000000" pitchFamily="2" charset="2"/>
              <a:buChar char="Ø"/>
            </a:pPr>
            <a:endParaRPr lang="en-US" dirty="0" smtClean="0"/>
          </a:p>
          <a:p>
            <a:pPr marL="285750" indent="-285750">
              <a:buClr>
                <a:schemeClr val="accent3">
                  <a:lumMod val="50000"/>
                </a:schemeClr>
              </a:buClr>
              <a:buFont typeface="Wingdings" panose="05000000000000000000" pitchFamily="2" charset="2"/>
              <a:buChar char="Ø"/>
            </a:pPr>
            <a:endParaRPr lang="en-US" dirty="0"/>
          </a:p>
          <a:p>
            <a:pPr marL="285750" indent="-285750">
              <a:buClr>
                <a:schemeClr val="accent3">
                  <a:lumMod val="50000"/>
                </a:schemeClr>
              </a:buClr>
              <a:buFont typeface="Wingdings" panose="05000000000000000000" pitchFamily="2" charset="2"/>
              <a:buChar char="Ø"/>
            </a:pPr>
            <a:endParaRPr lang="en-US" dirty="0"/>
          </a:p>
        </p:txBody>
      </p:sp>
      <p:sp>
        <p:nvSpPr>
          <p:cNvPr id="10" name="Title 9"/>
          <p:cNvSpPr>
            <a:spLocks noGrp="1"/>
          </p:cNvSpPr>
          <p:nvPr>
            <p:ph type="title"/>
          </p:nvPr>
        </p:nvSpPr>
        <p:spPr/>
        <p:txBody>
          <a:bodyPr/>
          <a:lstStyle/>
          <a:p>
            <a:r>
              <a:rPr lang="en-US" dirty="0"/>
              <a:t>Dependency Injection</a:t>
            </a:r>
            <a:r>
              <a:rPr lang="en-US" b="0" dirty="0"/>
              <a:t/>
            </a:r>
            <a:br>
              <a:rPr lang="en-US" b="0" dirty="0"/>
            </a:br>
            <a:endParaRPr lang="en-US" dirty="0"/>
          </a:p>
        </p:txBody>
      </p:sp>
      <p:sp>
        <p:nvSpPr>
          <p:cNvPr id="13" name="Text Box 4"/>
          <p:cNvSpPr txBox="1">
            <a:spLocks noChangeArrowheads="1"/>
          </p:cNvSpPr>
          <p:nvPr/>
        </p:nvSpPr>
        <p:spPr bwMode="auto">
          <a:xfrm>
            <a:off x="990600" y="2478881"/>
            <a:ext cx="6642100" cy="17478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US" sz="1200" b="1" dirty="0" smtClean="0">
                <a:latin typeface="Courier New" pitchFamily="49" charset="0"/>
              </a:rPr>
              <a:t>&lt;Bean id="</a:t>
            </a:r>
            <a:r>
              <a:rPr lang="en-GB" altLang="en-US" sz="1200" b="1" dirty="0" err="1" smtClean="0">
                <a:latin typeface="Courier New" pitchFamily="49" charset="0"/>
              </a:rPr>
              <a:t>examplebean</a:t>
            </a:r>
            <a:r>
              <a:rPr lang="en-GB" altLang="en-US" sz="1200" b="1" dirty="0" smtClean="0">
                <a:latin typeface="Courier New" pitchFamily="49" charset="0"/>
              </a:rPr>
              <a:t>" class="</a:t>
            </a:r>
            <a:r>
              <a:rPr lang="en-GB" altLang="en-US" sz="1200" b="1" dirty="0" err="1" smtClean="0">
                <a:latin typeface="Courier New" pitchFamily="49" charset="0"/>
              </a:rPr>
              <a:t>examples.Examplebean</a:t>
            </a:r>
            <a:r>
              <a:rPr lang="en-GB" altLang="en-US" sz="1200" b="1" dirty="0" smtClean="0">
                <a:latin typeface="Courier New" pitchFamily="49" charset="0"/>
              </a:rPr>
              <a:t>"&gt;</a:t>
            </a:r>
          </a:p>
          <a:p>
            <a:r>
              <a:rPr lang="en-GB" altLang="en-US" sz="1200" b="1" dirty="0" smtClean="0">
                <a:latin typeface="Courier New" pitchFamily="49" charset="0"/>
              </a:rPr>
              <a:t>  </a:t>
            </a:r>
            <a:r>
              <a:rPr lang="en-GB" altLang="en-US" sz="1200" dirty="0" smtClean="0">
                <a:latin typeface="Courier New" pitchFamily="49" charset="0"/>
              </a:rPr>
              <a:t>&lt;!-- Setter injection using the nested &lt;ref/&gt; element --&gt;</a:t>
            </a:r>
          </a:p>
          <a:p>
            <a:r>
              <a:rPr lang="en-GB" altLang="en-US" sz="1200" b="1" dirty="0" smtClean="0">
                <a:latin typeface="Courier New" pitchFamily="49" charset="0"/>
              </a:rPr>
              <a:t>  &lt;property name="</a:t>
            </a:r>
            <a:r>
              <a:rPr lang="en-GB" altLang="en-US" sz="1200" b="1" dirty="0" err="1" smtClean="0">
                <a:latin typeface="Courier New" pitchFamily="49" charset="0"/>
              </a:rPr>
              <a:t>beanone</a:t>
            </a:r>
            <a:r>
              <a:rPr lang="en-GB" altLang="en-US" sz="1200" b="1" dirty="0" smtClean="0">
                <a:latin typeface="Courier New" pitchFamily="49" charset="0"/>
              </a:rPr>
              <a:t>"&gt;&lt;ref bean="</a:t>
            </a:r>
            <a:r>
              <a:rPr lang="en-GB" altLang="en-US" sz="1200" b="1" dirty="0" err="1" smtClean="0">
                <a:latin typeface="Courier New" pitchFamily="49" charset="0"/>
              </a:rPr>
              <a:t>anotherexamplebean</a:t>
            </a:r>
            <a:r>
              <a:rPr lang="en-GB" altLang="en-US" sz="1200" b="1" dirty="0" smtClean="0">
                <a:latin typeface="Courier New" pitchFamily="49" charset="0"/>
              </a:rPr>
              <a:t>"/&gt;&lt;/property&gt;</a:t>
            </a:r>
          </a:p>
          <a:p>
            <a:r>
              <a:rPr lang="en-GB" altLang="en-US" sz="1200" b="1" dirty="0" smtClean="0">
                <a:latin typeface="Courier New" pitchFamily="49" charset="0"/>
              </a:rPr>
              <a:t>  </a:t>
            </a:r>
            <a:r>
              <a:rPr lang="en-GB" altLang="en-US" sz="1200" dirty="0" smtClean="0">
                <a:latin typeface="Courier New" pitchFamily="49" charset="0"/>
              </a:rPr>
              <a:t>&lt;!-- Setter injection using the neater 'ref' attribute --&gt;</a:t>
            </a:r>
          </a:p>
          <a:p>
            <a:r>
              <a:rPr lang="en-GB" altLang="en-US" sz="1200" b="1" dirty="0" smtClean="0">
                <a:latin typeface="Courier New" pitchFamily="49" charset="0"/>
              </a:rPr>
              <a:t>  &lt;property name="</a:t>
            </a:r>
            <a:r>
              <a:rPr lang="en-GB" altLang="en-US" sz="1200" b="1" dirty="0" err="1" smtClean="0">
                <a:latin typeface="Courier New" pitchFamily="49" charset="0"/>
              </a:rPr>
              <a:t>beantwo</a:t>
            </a:r>
            <a:r>
              <a:rPr lang="en-GB" altLang="en-US" sz="1200" b="1" dirty="0" smtClean="0">
                <a:latin typeface="Courier New" pitchFamily="49" charset="0"/>
              </a:rPr>
              <a:t>" ref="</a:t>
            </a:r>
            <a:r>
              <a:rPr lang="en-GB" altLang="en-US" sz="1200" b="1" dirty="0" err="1" smtClean="0">
                <a:latin typeface="Courier New" pitchFamily="49" charset="0"/>
              </a:rPr>
              <a:t>yetanotherbean</a:t>
            </a:r>
            <a:r>
              <a:rPr lang="en-GB" altLang="en-US" sz="1200" b="1" dirty="0" smtClean="0">
                <a:latin typeface="Courier New" pitchFamily="49" charset="0"/>
              </a:rPr>
              <a:t>"/&gt;</a:t>
            </a:r>
          </a:p>
          <a:p>
            <a:r>
              <a:rPr lang="en-GB" altLang="en-US" sz="1200" b="1" dirty="0" smtClean="0">
                <a:latin typeface="Courier New" pitchFamily="49" charset="0"/>
              </a:rPr>
              <a:t>  &lt;property name="</a:t>
            </a:r>
            <a:r>
              <a:rPr lang="en-GB" altLang="en-US" sz="1200" b="1" dirty="0" err="1" smtClean="0">
                <a:latin typeface="Courier New" pitchFamily="49" charset="0"/>
              </a:rPr>
              <a:t>integerproperty</a:t>
            </a:r>
            <a:r>
              <a:rPr lang="en-GB" altLang="en-US" sz="1200" b="1" dirty="0" smtClean="0">
                <a:latin typeface="Courier New" pitchFamily="49" charset="0"/>
              </a:rPr>
              <a:t>" value="1"/&gt;</a:t>
            </a:r>
          </a:p>
          <a:p>
            <a:r>
              <a:rPr lang="en-GB" altLang="en-US" sz="1200" b="1" dirty="0" smtClean="0">
                <a:latin typeface="Courier New" pitchFamily="49" charset="0"/>
              </a:rPr>
              <a:t>&lt;/bean&gt;</a:t>
            </a:r>
          </a:p>
          <a:p>
            <a:r>
              <a:rPr lang="en-GB" altLang="en-US" sz="1200" b="1" dirty="0" smtClean="0">
                <a:latin typeface="Courier New" pitchFamily="49" charset="0"/>
              </a:rPr>
              <a:t>&lt;Bean id="</a:t>
            </a:r>
            <a:r>
              <a:rPr lang="en-GB" altLang="en-US" sz="1200" b="1" dirty="0" err="1" smtClean="0">
                <a:latin typeface="Courier New" pitchFamily="49" charset="0"/>
              </a:rPr>
              <a:t>anotherexamplebean</a:t>
            </a:r>
            <a:r>
              <a:rPr lang="en-GB" altLang="en-US" sz="1200" b="1" dirty="0" smtClean="0">
                <a:latin typeface="Courier New" pitchFamily="49" charset="0"/>
              </a:rPr>
              <a:t>" class="</a:t>
            </a:r>
            <a:r>
              <a:rPr lang="en-GB" altLang="en-US" sz="1200" b="1" dirty="0" err="1" smtClean="0">
                <a:latin typeface="Courier New" pitchFamily="49" charset="0"/>
              </a:rPr>
              <a:t>examples.Anotherbean</a:t>
            </a:r>
            <a:r>
              <a:rPr lang="en-GB" altLang="en-US" sz="1200" b="1" dirty="0" smtClean="0">
                <a:latin typeface="Courier New" pitchFamily="49" charset="0"/>
              </a:rPr>
              <a:t>"/&gt;</a:t>
            </a:r>
          </a:p>
          <a:p>
            <a:r>
              <a:rPr lang="en-GB" altLang="en-US" sz="1200" b="1" dirty="0" smtClean="0">
                <a:latin typeface="Courier New" pitchFamily="49" charset="0"/>
              </a:rPr>
              <a:t>&lt;bean id="</a:t>
            </a:r>
            <a:r>
              <a:rPr lang="en-GB" altLang="en-US" sz="1200" b="1" dirty="0" err="1" smtClean="0">
                <a:latin typeface="Courier New" pitchFamily="49" charset="0"/>
              </a:rPr>
              <a:t>yetanotherbean</a:t>
            </a:r>
            <a:r>
              <a:rPr lang="en-GB" altLang="en-US" sz="1200" b="1" dirty="0" smtClean="0">
                <a:latin typeface="Courier New" pitchFamily="49" charset="0"/>
              </a:rPr>
              <a:t>" class="</a:t>
            </a:r>
            <a:r>
              <a:rPr lang="en-GB" altLang="en-US" sz="1200" b="1" dirty="0" err="1" smtClean="0">
                <a:latin typeface="Courier New" pitchFamily="49" charset="0"/>
              </a:rPr>
              <a:t>examples.Yetanotherbean</a:t>
            </a:r>
            <a:r>
              <a:rPr lang="en-GB" altLang="en-US" sz="1200" b="1" dirty="0" smtClean="0">
                <a:latin typeface="Courier New" pitchFamily="49" charset="0"/>
              </a:rPr>
              <a:t>"/&gt;</a:t>
            </a:r>
            <a:endParaRPr lang="en-GB" altLang="en-US" sz="1200" b="1" dirty="0">
              <a:latin typeface="Courier New" pitchFamily="49" charset="0"/>
            </a:endParaRPr>
          </a:p>
        </p:txBody>
      </p:sp>
      <p:sp>
        <p:nvSpPr>
          <p:cNvPr id="15" name="Text Box 5"/>
          <p:cNvSpPr txBox="1">
            <a:spLocks noChangeArrowheads="1"/>
          </p:cNvSpPr>
          <p:nvPr/>
        </p:nvSpPr>
        <p:spPr bwMode="auto">
          <a:xfrm>
            <a:off x="990600" y="4419600"/>
            <a:ext cx="6734175" cy="17478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US" sz="1200" b="1" dirty="0" smtClean="0">
                <a:latin typeface="Courier New" pitchFamily="49" charset="0"/>
              </a:rPr>
              <a:t>&lt;Bean id="</a:t>
            </a:r>
            <a:r>
              <a:rPr lang="en-GB" altLang="en-US" sz="1200" b="1" dirty="0" err="1" smtClean="0">
                <a:latin typeface="Courier New" pitchFamily="49" charset="0"/>
              </a:rPr>
              <a:t>examplebean</a:t>
            </a:r>
            <a:r>
              <a:rPr lang="en-GB" altLang="en-US" sz="1200" b="1" dirty="0" smtClean="0">
                <a:latin typeface="Courier New" pitchFamily="49" charset="0"/>
              </a:rPr>
              <a:t>" class="</a:t>
            </a:r>
            <a:r>
              <a:rPr lang="en-GB" altLang="en-US" sz="1200" b="1" dirty="0" err="1" smtClean="0">
                <a:latin typeface="Courier New" pitchFamily="49" charset="0"/>
              </a:rPr>
              <a:t>examples.Examplebean</a:t>
            </a:r>
            <a:r>
              <a:rPr lang="en-GB" altLang="en-US" sz="1200" b="1" dirty="0" smtClean="0">
                <a:latin typeface="Courier New" pitchFamily="49" charset="0"/>
              </a:rPr>
              <a:t>"&gt;</a:t>
            </a:r>
          </a:p>
          <a:p>
            <a:r>
              <a:rPr lang="en-GB" altLang="en-US" sz="1200" b="1" dirty="0" smtClean="0">
                <a:latin typeface="Courier New" pitchFamily="49" charset="0"/>
              </a:rPr>
              <a:t>  </a:t>
            </a:r>
            <a:r>
              <a:rPr lang="en-GB" altLang="en-US" sz="1200" dirty="0" smtClean="0">
                <a:latin typeface="Courier New" pitchFamily="49" charset="0"/>
              </a:rPr>
              <a:t>&lt;!-- Constructor injection using the nested &lt;ref/&gt; element --&gt;</a:t>
            </a:r>
          </a:p>
          <a:p>
            <a:r>
              <a:rPr lang="en-GB" altLang="en-US" sz="1200" b="1" dirty="0" smtClean="0">
                <a:latin typeface="Courier New" pitchFamily="49" charset="0"/>
              </a:rPr>
              <a:t>  &lt;constructor-</a:t>
            </a:r>
            <a:r>
              <a:rPr lang="en-GB" altLang="en-US" sz="1200" b="1" dirty="0" err="1" smtClean="0">
                <a:latin typeface="Courier New" pitchFamily="49" charset="0"/>
              </a:rPr>
              <a:t>arg</a:t>
            </a:r>
            <a:r>
              <a:rPr lang="en-GB" altLang="en-US" sz="1200" b="1" dirty="0" smtClean="0">
                <a:latin typeface="Courier New" pitchFamily="49" charset="0"/>
              </a:rPr>
              <a:t>&gt;&lt;ref bean="</a:t>
            </a:r>
            <a:r>
              <a:rPr lang="en-GB" altLang="en-US" sz="1200" b="1" dirty="0" err="1" smtClean="0">
                <a:latin typeface="Courier New" pitchFamily="49" charset="0"/>
              </a:rPr>
              <a:t>anotherexamplebean</a:t>
            </a:r>
            <a:r>
              <a:rPr lang="en-GB" altLang="en-US" sz="1200" b="1" dirty="0" smtClean="0">
                <a:latin typeface="Courier New" pitchFamily="49" charset="0"/>
              </a:rPr>
              <a:t>"/&gt;&lt;/constructor-</a:t>
            </a:r>
            <a:r>
              <a:rPr lang="en-GB" altLang="en-US" sz="1200" b="1" dirty="0" err="1" smtClean="0">
                <a:latin typeface="Courier New" pitchFamily="49" charset="0"/>
              </a:rPr>
              <a:t>arg</a:t>
            </a:r>
            <a:r>
              <a:rPr lang="en-GB" altLang="en-US" sz="1200" b="1" dirty="0" smtClean="0">
                <a:latin typeface="Courier New" pitchFamily="49" charset="0"/>
              </a:rPr>
              <a:t>&gt;  </a:t>
            </a:r>
          </a:p>
          <a:p>
            <a:r>
              <a:rPr lang="en-GB" altLang="en-US" sz="1200" dirty="0" smtClean="0">
                <a:latin typeface="Courier New" pitchFamily="49" charset="0"/>
              </a:rPr>
              <a:t>  &lt;!-- constructor injection using the neater 'ref' attribute --&gt;</a:t>
            </a:r>
          </a:p>
          <a:p>
            <a:r>
              <a:rPr lang="en-GB" altLang="en-US" sz="1200" b="1" dirty="0" smtClean="0">
                <a:latin typeface="Courier New" pitchFamily="49" charset="0"/>
              </a:rPr>
              <a:t>  &lt;constructor-</a:t>
            </a:r>
            <a:r>
              <a:rPr lang="en-GB" altLang="en-US" sz="1200" b="1" dirty="0" err="1" smtClean="0">
                <a:latin typeface="Courier New" pitchFamily="49" charset="0"/>
              </a:rPr>
              <a:t>arg</a:t>
            </a:r>
            <a:r>
              <a:rPr lang="en-GB" altLang="en-US" sz="1200" b="1" dirty="0" smtClean="0">
                <a:latin typeface="Courier New" pitchFamily="49" charset="0"/>
              </a:rPr>
              <a:t> ref="</a:t>
            </a:r>
            <a:r>
              <a:rPr lang="en-GB" altLang="en-US" sz="1200" b="1" dirty="0" err="1" smtClean="0">
                <a:latin typeface="Courier New" pitchFamily="49" charset="0"/>
              </a:rPr>
              <a:t>yetanotherbean</a:t>
            </a:r>
            <a:r>
              <a:rPr lang="en-GB" altLang="en-US" sz="1200" b="1" dirty="0" smtClean="0">
                <a:latin typeface="Courier New" pitchFamily="49" charset="0"/>
              </a:rPr>
              <a:t>"/&gt;  </a:t>
            </a:r>
          </a:p>
          <a:p>
            <a:r>
              <a:rPr lang="en-GB" altLang="en-US" sz="1200" b="1" dirty="0" smtClean="0">
                <a:latin typeface="Courier New" pitchFamily="49" charset="0"/>
              </a:rPr>
              <a:t>  &lt;constructor-</a:t>
            </a:r>
            <a:r>
              <a:rPr lang="en-GB" altLang="en-US" sz="1200" b="1" dirty="0" err="1" smtClean="0">
                <a:latin typeface="Courier New" pitchFamily="49" charset="0"/>
              </a:rPr>
              <a:t>arg</a:t>
            </a:r>
            <a:r>
              <a:rPr lang="en-GB" altLang="en-US" sz="1200" b="1" dirty="0" smtClean="0">
                <a:latin typeface="Courier New" pitchFamily="49" charset="0"/>
              </a:rPr>
              <a:t> type="</a:t>
            </a:r>
            <a:r>
              <a:rPr lang="en-GB" altLang="en-US" sz="1200" b="1" dirty="0" err="1" smtClean="0">
                <a:latin typeface="Courier New" pitchFamily="49" charset="0"/>
              </a:rPr>
              <a:t>int</a:t>
            </a:r>
            <a:r>
              <a:rPr lang="en-GB" altLang="en-US" sz="1200" b="1" i="1" dirty="0" smtClean="0">
                <a:latin typeface="Courier New" pitchFamily="49" charset="0"/>
              </a:rPr>
              <a:t>" value="1"/&gt;</a:t>
            </a:r>
          </a:p>
          <a:p>
            <a:r>
              <a:rPr lang="en-GB" altLang="en-US" sz="1200" b="1" i="1" dirty="0" smtClean="0">
                <a:latin typeface="Courier New" pitchFamily="49" charset="0"/>
              </a:rPr>
              <a:t>&lt;/bean&gt;</a:t>
            </a:r>
          </a:p>
          <a:p>
            <a:r>
              <a:rPr lang="en-GB" altLang="en-US" sz="1200" b="1" i="1" dirty="0" smtClean="0">
                <a:latin typeface="Courier New" pitchFamily="49" charset="0"/>
              </a:rPr>
              <a:t>&lt;Bean id="</a:t>
            </a:r>
            <a:r>
              <a:rPr lang="en-GB" altLang="en-US" sz="1200" b="1" i="1" dirty="0" err="1" smtClean="0">
                <a:latin typeface="Courier New" pitchFamily="49" charset="0"/>
              </a:rPr>
              <a:t>anotherexamplebean</a:t>
            </a:r>
            <a:r>
              <a:rPr lang="en-GB" altLang="en-US" sz="1200" b="1" i="1" dirty="0" smtClean="0">
                <a:latin typeface="Courier New" pitchFamily="49" charset="0"/>
              </a:rPr>
              <a:t>" class="</a:t>
            </a:r>
            <a:r>
              <a:rPr lang="en-GB" altLang="en-US" sz="1200" b="1" i="1" dirty="0" err="1" smtClean="0">
                <a:latin typeface="Courier New" pitchFamily="49" charset="0"/>
              </a:rPr>
              <a:t>examples.Anotherbean</a:t>
            </a:r>
            <a:r>
              <a:rPr lang="en-GB" altLang="en-US" sz="1200" b="1" i="1" dirty="0" smtClean="0">
                <a:latin typeface="Courier New" pitchFamily="49" charset="0"/>
              </a:rPr>
              <a:t>"/&gt;</a:t>
            </a:r>
          </a:p>
          <a:p>
            <a:r>
              <a:rPr lang="en-GB" altLang="en-US" sz="1200" b="1" i="1" dirty="0" smtClean="0">
                <a:latin typeface="Courier New" pitchFamily="49" charset="0"/>
              </a:rPr>
              <a:t>&lt;bean id="</a:t>
            </a:r>
            <a:r>
              <a:rPr lang="en-GB" altLang="en-US" sz="1200" b="1" i="1" dirty="0" err="1" smtClean="0">
                <a:latin typeface="Courier New" pitchFamily="49" charset="0"/>
              </a:rPr>
              <a:t>yetanotherbe</a:t>
            </a:r>
            <a:r>
              <a:rPr lang="en-GB" altLang="en-US" sz="1200" b="1" dirty="0" err="1" smtClean="0">
                <a:latin typeface="Courier New" pitchFamily="49" charset="0"/>
              </a:rPr>
              <a:t>an</a:t>
            </a:r>
            <a:r>
              <a:rPr lang="en-GB" altLang="en-US" sz="1200" b="1" dirty="0" smtClean="0">
                <a:latin typeface="Courier New" pitchFamily="49" charset="0"/>
              </a:rPr>
              <a:t>" class="</a:t>
            </a:r>
            <a:r>
              <a:rPr lang="en-GB" altLang="en-US" sz="1200" b="1" dirty="0" err="1" smtClean="0">
                <a:latin typeface="Courier New" pitchFamily="49" charset="0"/>
              </a:rPr>
              <a:t>examples.Yetanotherbean</a:t>
            </a:r>
            <a:r>
              <a:rPr lang="en-GB" altLang="en-US" sz="1200" b="1" dirty="0" smtClean="0">
                <a:latin typeface="Courier New" pitchFamily="49" charset="0"/>
              </a:rPr>
              <a:t>"/&gt;</a:t>
            </a:r>
            <a:endParaRPr lang="en-GB" altLang="en-US" sz="1200" b="1" dirty="0">
              <a:latin typeface="Courier New" pitchFamily="49" charset="0"/>
            </a:endParaRPr>
          </a:p>
        </p:txBody>
      </p:sp>
    </p:spTree>
    <p:extLst>
      <p:ext uri="{BB962C8B-B14F-4D97-AF65-F5344CB8AC3E}">
        <p14:creationId xmlns:p14="http://schemas.microsoft.com/office/powerpoint/2010/main" val="6909331"/>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22463" y="165568"/>
            <a:ext cx="11334749" cy="660400"/>
          </a:xfrm>
        </p:spPr>
        <p:txBody>
          <a:bodyPr/>
          <a:lstStyle/>
          <a:p>
            <a:r>
              <a:rPr lang="en-US" altLang="en-US" dirty="0" err="1" smtClean="0"/>
              <a:t>Autowiring</a:t>
            </a:r>
            <a:endParaRPr lang="en-GB" altLang="en-US" dirty="0"/>
          </a:p>
        </p:txBody>
      </p:sp>
      <p:sp>
        <p:nvSpPr>
          <p:cNvPr id="28675" name="Rectangle 3"/>
          <p:cNvSpPr>
            <a:spLocks noGrp="1" noChangeArrowheads="1"/>
          </p:cNvSpPr>
          <p:nvPr>
            <p:ph type="body" idx="1"/>
          </p:nvPr>
        </p:nvSpPr>
        <p:spPr>
          <a:xfrm>
            <a:off x="382495" y="864721"/>
            <a:ext cx="11277600" cy="565150"/>
          </a:xfrm>
        </p:spPr>
        <p:txBody>
          <a:bodyPr>
            <a:noAutofit/>
          </a:bodyPr>
          <a:lstStyle/>
          <a:p>
            <a:pPr>
              <a:lnSpc>
                <a:spcPct val="120000"/>
              </a:lnSpc>
              <a:buClr>
                <a:schemeClr val="accent3">
                  <a:lumMod val="50000"/>
                </a:schemeClr>
              </a:buClr>
              <a:buFont typeface="Wingdings" panose="05000000000000000000" pitchFamily="2" charset="2"/>
              <a:buChar char="Ø"/>
            </a:pPr>
            <a:r>
              <a:rPr lang="en-US" altLang="en-US" sz="2200" cap="none" dirty="0" smtClean="0">
                <a:solidFill>
                  <a:schemeClr val="bg2"/>
                </a:solidFill>
              </a:rPr>
              <a:t>It </a:t>
            </a:r>
            <a:r>
              <a:rPr lang="en-GB" altLang="en-US" sz="2200" cap="none" dirty="0" smtClean="0">
                <a:solidFill>
                  <a:schemeClr val="bg2"/>
                </a:solidFill>
              </a:rPr>
              <a:t>is possible to automatically let spring resolve collaborators (other beans) for your bean by inspecting the contents of the </a:t>
            </a:r>
            <a:r>
              <a:rPr lang="en-GB" altLang="en-US" sz="2200" cap="none" dirty="0" err="1" smtClean="0">
                <a:solidFill>
                  <a:schemeClr val="bg2"/>
                </a:solidFill>
              </a:rPr>
              <a:t>beanfactory</a:t>
            </a:r>
            <a:r>
              <a:rPr lang="en-GB" altLang="en-US" sz="2200" cap="none" dirty="0" smtClean="0">
                <a:solidFill>
                  <a:schemeClr val="bg2"/>
                </a:solidFill>
              </a:rPr>
              <a:t>.</a:t>
            </a:r>
            <a:endParaRPr lang="en-GB" altLang="en-US" sz="2200" cap="none" dirty="0">
              <a:solidFill>
                <a:schemeClr val="bg2"/>
              </a:solidFill>
            </a:endParaRPr>
          </a:p>
        </p:txBody>
      </p:sp>
      <p:graphicFrame>
        <p:nvGraphicFramePr>
          <p:cNvPr id="28796" name="Group 124"/>
          <p:cNvGraphicFramePr>
            <a:graphicFrameLocks noGrp="1"/>
          </p:cNvGraphicFramePr>
          <p:nvPr>
            <p:extLst>
              <p:ext uri="{D42A27DB-BD31-4B8C-83A1-F6EECF244321}">
                <p14:modId xmlns:p14="http://schemas.microsoft.com/office/powerpoint/2010/main" val="3483928350"/>
              </p:ext>
            </p:extLst>
          </p:nvPr>
        </p:nvGraphicFramePr>
        <p:xfrm>
          <a:off x="872564" y="2065805"/>
          <a:ext cx="10042862" cy="3770657"/>
        </p:xfrm>
        <a:graphic>
          <a:graphicData uri="http://schemas.openxmlformats.org/drawingml/2006/table">
            <a:tbl>
              <a:tblPr/>
              <a:tblGrid>
                <a:gridCol w="1625379"/>
                <a:gridCol w="8417483"/>
              </a:tblGrid>
              <a:tr h="374719">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altLang="en-US" sz="2000" b="1" i="0" u="none" strike="noStrike" cap="none" normalizeH="0" baseline="0" dirty="0" smtClean="0">
                          <a:ln>
                            <a:noFill/>
                          </a:ln>
                          <a:solidFill>
                            <a:schemeClr val="tx1"/>
                          </a:solidFill>
                          <a:effectLst/>
                          <a:latin typeface="Times New Roman" pitchFamily="18" charset="0"/>
                        </a:rPr>
                        <a:t>Mode</a:t>
                      </a:r>
                      <a:endParaRPr kumimoji="0" lang="en-GB" altLang="en-US" sz="2000" b="1" i="0" u="none" strike="noStrike" cap="none" normalizeH="0" baseline="0" dirty="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altLang="en-US" sz="2000" b="1" i="0" u="none" strike="noStrike" cap="none" normalizeH="0" baseline="0" smtClean="0">
                          <a:ln>
                            <a:noFill/>
                          </a:ln>
                          <a:solidFill>
                            <a:schemeClr val="tx1"/>
                          </a:solidFill>
                          <a:effectLst/>
                          <a:latin typeface="Times New Roman" pitchFamily="18" charset="0"/>
                        </a:rPr>
                        <a:t>Explanation</a:t>
                      </a:r>
                      <a:endParaRPr kumimoji="0" lang="en-GB" altLang="en-US" sz="2000" b="1" i="0" u="none" strike="noStrike" cap="none" normalizeH="0" baseline="0" smtClean="0">
                        <a:ln>
                          <a:noFill/>
                        </a:ln>
                        <a:solidFill>
                          <a:schemeClr val="tx1"/>
                        </a:solidFill>
                        <a:effectLst/>
                        <a:latin typeface="Times New Roman" pitchFamily="18" charset="0"/>
                      </a:endParaRP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74719">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altLang="en-US" sz="2000" b="0" i="0" u="none" strike="noStrike" cap="none" normalizeH="0" baseline="0" dirty="0" smtClean="0">
                          <a:ln>
                            <a:noFill/>
                          </a:ln>
                          <a:solidFill>
                            <a:schemeClr val="tx1"/>
                          </a:solidFill>
                          <a:effectLst/>
                          <a:latin typeface="Times New Roman" pitchFamily="18" charset="0"/>
                        </a:rPr>
                        <a:t>no</a:t>
                      </a:r>
                      <a:endParaRPr kumimoji="0" lang="en-GB" altLang="en-US" sz="2000" b="0" i="0" u="none" strike="noStrike" cap="none" normalizeH="0" baseline="0" dirty="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GB" altLang="en-US" sz="2000" b="0" i="0" u="none" strike="noStrike" cap="none" normalizeH="0" baseline="0" dirty="0" smtClean="0">
                          <a:ln>
                            <a:noFill/>
                          </a:ln>
                          <a:solidFill>
                            <a:schemeClr val="tx1"/>
                          </a:solidFill>
                          <a:effectLst/>
                          <a:latin typeface="Times New Roman" pitchFamily="18" charset="0"/>
                        </a:rPr>
                        <a:t>No </a:t>
                      </a:r>
                      <a:r>
                        <a:rPr kumimoji="0" lang="en-GB" altLang="en-US" sz="2000" b="0" i="0" u="none" strike="noStrike" cap="none" normalizeH="0" baseline="0" dirty="0" err="1" smtClean="0">
                          <a:ln>
                            <a:noFill/>
                          </a:ln>
                          <a:solidFill>
                            <a:schemeClr val="tx1"/>
                          </a:solidFill>
                          <a:effectLst/>
                          <a:latin typeface="Times New Roman" pitchFamily="18" charset="0"/>
                        </a:rPr>
                        <a:t>autowiring</a:t>
                      </a:r>
                      <a:r>
                        <a:rPr kumimoji="0" lang="en-GB" altLang="en-US" sz="2000" b="0" i="0" u="none" strike="noStrike" cap="none" normalizeH="0" baseline="0" dirty="0" smtClean="0">
                          <a:ln>
                            <a:noFill/>
                          </a:ln>
                          <a:solidFill>
                            <a:schemeClr val="tx1"/>
                          </a:solidFill>
                          <a:effectLst/>
                          <a:latin typeface="Times New Roman" pitchFamily="18" charset="0"/>
                        </a:rPr>
                        <a:t> at all</a:t>
                      </a:r>
                      <a:r>
                        <a:rPr kumimoji="0" lang="en-US" altLang="en-US" sz="2000" b="0" i="0" u="none" strike="noStrike" cap="none" normalizeH="0" baseline="0" dirty="0" smtClean="0">
                          <a:ln>
                            <a:noFill/>
                          </a:ln>
                          <a:solidFill>
                            <a:schemeClr val="tx1"/>
                          </a:solidFill>
                          <a:effectLst/>
                          <a:latin typeface="Times New Roman" pitchFamily="18" charset="0"/>
                        </a:rPr>
                        <a:t>.</a:t>
                      </a:r>
                      <a:endParaRPr kumimoji="0" lang="en-GB" altLang="en-US" sz="2000" b="0" i="0" u="none" strike="noStrike" cap="none" normalizeH="0" baseline="0" dirty="0" smtClean="0">
                        <a:ln>
                          <a:noFill/>
                        </a:ln>
                        <a:solidFill>
                          <a:schemeClr val="tx1"/>
                        </a:solidFill>
                        <a:effectLst/>
                        <a:latin typeface="Times New Roman" pitchFamily="18" charset="0"/>
                      </a:endParaRP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951209">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altLang="en-US" sz="2000" b="0" i="0" u="none" strike="noStrike" cap="none" normalizeH="0" baseline="0" dirty="0" err="1" smtClean="0">
                          <a:ln>
                            <a:noFill/>
                          </a:ln>
                          <a:solidFill>
                            <a:schemeClr val="tx1"/>
                          </a:solidFill>
                          <a:effectLst/>
                          <a:latin typeface="Times New Roman" pitchFamily="18" charset="0"/>
                        </a:rPr>
                        <a:t>byName</a:t>
                      </a:r>
                      <a:endParaRPr kumimoji="0" lang="en-GB" altLang="en-US" sz="2000" b="0" i="0" u="none" strike="noStrike" cap="none" normalizeH="0" baseline="0" dirty="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GB" altLang="en-US" sz="2000" b="0" i="0" u="none" strike="noStrike" cap="none" normalizeH="0" baseline="0" dirty="0" err="1" smtClean="0">
                          <a:ln>
                            <a:noFill/>
                          </a:ln>
                          <a:solidFill>
                            <a:schemeClr val="tx1"/>
                          </a:solidFill>
                          <a:effectLst/>
                          <a:latin typeface="Times New Roman" pitchFamily="18" charset="0"/>
                        </a:rPr>
                        <a:t>Autowiring</a:t>
                      </a:r>
                      <a:r>
                        <a:rPr kumimoji="0" lang="en-GB" altLang="en-US" sz="2000" b="0" i="0" u="none" strike="noStrike" cap="none" normalizeH="0" baseline="0" dirty="0" smtClean="0">
                          <a:ln>
                            <a:noFill/>
                          </a:ln>
                          <a:solidFill>
                            <a:schemeClr val="tx1"/>
                          </a:solidFill>
                          <a:effectLst/>
                          <a:latin typeface="Times New Roman" pitchFamily="18" charset="0"/>
                        </a:rPr>
                        <a:t> by property name</a:t>
                      </a:r>
                      <a:r>
                        <a:rPr kumimoji="0" lang="en-US" altLang="en-US" sz="2000" b="0" i="0" u="none" strike="noStrike" cap="none" normalizeH="0" baseline="0" dirty="0" smtClean="0">
                          <a:ln>
                            <a:noFill/>
                          </a:ln>
                          <a:solidFill>
                            <a:schemeClr val="tx1"/>
                          </a:solidFill>
                          <a:effectLst/>
                          <a:latin typeface="Times New Roman" pitchFamily="18" charset="0"/>
                        </a:rPr>
                        <a:t>. W</a:t>
                      </a:r>
                      <a:r>
                        <a:rPr kumimoji="0" lang="en-GB" altLang="en-US" sz="2000" b="0" i="0" u="none" strike="noStrike" cap="none" normalizeH="0" baseline="0" dirty="0" smtClean="0">
                          <a:ln>
                            <a:noFill/>
                          </a:ln>
                          <a:solidFill>
                            <a:schemeClr val="tx1"/>
                          </a:solidFill>
                          <a:effectLst/>
                          <a:latin typeface="Times New Roman" pitchFamily="18" charset="0"/>
                        </a:rPr>
                        <a:t>ill inspect the container and look for a bean named exactly the same as the property which needs to be </a:t>
                      </a:r>
                      <a:r>
                        <a:rPr kumimoji="0" lang="en-GB" altLang="en-US" sz="2000" b="0" i="0" u="none" strike="noStrike" cap="none" normalizeH="0" baseline="0" dirty="0" err="1" smtClean="0">
                          <a:ln>
                            <a:noFill/>
                          </a:ln>
                          <a:solidFill>
                            <a:schemeClr val="tx1"/>
                          </a:solidFill>
                          <a:effectLst/>
                          <a:latin typeface="Times New Roman" pitchFamily="18" charset="0"/>
                        </a:rPr>
                        <a:t>autowired</a:t>
                      </a:r>
                      <a:r>
                        <a:rPr kumimoji="0" lang="en-GB" altLang="en-US" sz="2000" b="0" i="0" u="none" strike="noStrike" cap="none" normalizeH="0" baseline="0" dirty="0" smtClean="0">
                          <a:ln>
                            <a:noFill/>
                          </a:ln>
                          <a:solidFill>
                            <a:schemeClr val="tx1"/>
                          </a:solidFill>
                          <a:effectLst/>
                          <a:latin typeface="Times New Roman" pitchFamily="18" charset="0"/>
                        </a:rPr>
                        <a:t>.</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62964">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altLang="en-US" sz="2000" b="0" i="0" u="none" strike="noStrike" cap="none" normalizeH="0" baseline="0" smtClean="0">
                          <a:ln>
                            <a:noFill/>
                          </a:ln>
                          <a:solidFill>
                            <a:schemeClr val="tx1"/>
                          </a:solidFill>
                          <a:effectLst/>
                          <a:latin typeface="Times New Roman" pitchFamily="18" charset="0"/>
                        </a:rPr>
                        <a:t>byType</a:t>
                      </a:r>
                      <a:endParaRPr kumimoji="0" lang="en-GB" altLang="en-US" sz="20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GB" altLang="en-US" sz="2000" b="0" i="0" u="none" strike="noStrike" cap="none" normalizeH="0" baseline="0" dirty="0" smtClean="0">
                          <a:ln>
                            <a:noFill/>
                          </a:ln>
                          <a:solidFill>
                            <a:schemeClr val="tx1"/>
                          </a:solidFill>
                          <a:effectLst/>
                          <a:latin typeface="Times New Roman" pitchFamily="18" charset="0"/>
                        </a:rPr>
                        <a:t>Allows a property to be </a:t>
                      </a:r>
                      <a:r>
                        <a:rPr kumimoji="0" lang="en-GB" altLang="en-US" sz="2000" b="0" i="0" u="none" strike="noStrike" cap="none" normalizeH="0" baseline="0" dirty="0" err="1" smtClean="0">
                          <a:ln>
                            <a:noFill/>
                          </a:ln>
                          <a:solidFill>
                            <a:schemeClr val="tx1"/>
                          </a:solidFill>
                          <a:effectLst/>
                          <a:latin typeface="Times New Roman" pitchFamily="18" charset="0"/>
                        </a:rPr>
                        <a:t>autowired</a:t>
                      </a:r>
                      <a:r>
                        <a:rPr kumimoji="0" lang="en-GB" altLang="en-US" sz="2000" b="0" i="0" u="none" strike="noStrike" cap="none" normalizeH="0" baseline="0" dirty="0" smtClean="0">
                          <a:ln>
                            <a:noFill/>
                          </a:ln>
                          <a:solidFill>
                            <a:schemeClr val="tx1"/>
                          </a:solidFill>
                          <a:effectLst/>
                          <a:latin typeface="Times New Roman" pitchFamily="18" charset="0"/>
                        </a:rPr>
                        <a:t> if there is exactly one bean of the property type in the container.</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62964">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altLang="en-US" sz="2000" b="0" i="0" u="none" strike="noStrike" cap="none" normalizeH="0" baseline="0" smtClean="0">
                          <a:ln>
                            <a:noFill/>
                          </a:ln>
                          <a:solidFill>
                            <a:schemeClr val="tx1"/>
                          </a:solidFill>
                          <a:effectLst/>
                          <a:latin typeface="Times New Roman" pitchFamily="18" charset="0"/>
                        </a:rPr>
                        <a:t>constructor</a:t>
                      </a:r>
                      <a:endParaRPr kumimoji="0" lang="en-GB" altLang="en-US" sz="20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GB" altLang="en-US" sz="2000" b="0" i="0" u="none" strike="noStrike" cap="none" normalizeH="0" baseline="0" dirty="0" smtClean="0">
                          <a:ln>
                            <a:noFill/>
                          </a:ln>
                          <a:solidFill>
                            <a:schemeClr val="tx1"/>
                          </a:solidFill>
                          <a:effectLst/>
                          <a:latin typeface="Times New Roman" pitchFamily="18" charset="0"/>
                        </a:rPr>
                        <a:t>This is analogous to </a:t>
                      </a:r>
                      <a:r>
                        <a:rPr kumimoji="0" lang="en-GB" altLang="en-US" sz="2000" b="0" i="0" u="none" strike="noStrike" cap="none" normalizeH="0" baseline="0" dirty="0" err="1" smtClean="0">
                          <a:ln>
                            <a:noFill/>
                          </a:ln>
                          <a:solidFill>
                            <a:schemeClr val="tx1"/>
                          </a:solidFill>
                          <a:effectLst/>
                          <a:latin typeface="Times New Roman" pitchFamily="18" charset="0"/>
                        </a:rPr>
                        <a:t>byType</a:t>
                      </a:r>
                      <a:r>
                        <a:rPr kumimoji="0" lang="en-GB" altLang="en-US" sz="2000" b="0" i="0" u="none" strike="noStrike" cap="none" normalizeH="0" baseline="0" dirty="0" smtClean="0">
                          <a:ln>
                            <a:noFill/>
                          </a:ln>
                          <a:solidFill>
                            <a:schemeClr val="tx1"/>
                          </a:solidFill>
                          <a:effectLst/>
                          <a:latin typeface="Times New Roman" pitchFamily="18" charset="0"/>
                        </a:rPr>
                        <a:t>, but applies to constructor arguments.</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62964">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altLang="en-US" sz="2000" b="0" i="0" u="none" strike="noStrike" cap="none" normalizeH="0" baseline="0" smtClean="0">
                          <a:ln>
                            <a:noFill/>
                          </a:ln>
                          <a:solidFill>
                            <a:schemeClr val="tx1"/>
                          </a:solidFill>
                          <a:effectLst/>
                          <a:latin typeface="Times New Roman" pitchFamily="18" charset="0"/>
                        </a:rPr>
                        <a:t>autodetect</a:t>
                      </a:r>
                      <a:endParaRPr kumimoji="0" lang="en-GB" altLang="en-US" sz="20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itchFamily="2" charset="2"/>
                        <a:defRPr sz="2800">
                          <a:solidFill>
                            <a:schemeClr val="tx1"/>
                          </a:solidFill>
                          <a:latin typeface="Times New Roman" pitchFamily="18" charset="0"/>
                        </a:defRPr>
                      </a:lvl1pPr>
                      <a:lvl2pPr marL="571500">
                        <a:spcBef>
                          <a:spcPct val="20000"/>
                        </a:spcBef>
                        <a:buClr>
                          <a:schemeClr val="accent2"/>
                        </a:buClr>
                        <a:buSzPct val="75000"/>
                        <a:buFont typeface="Wingdings" pitchFamily="2" charset="2"/>
                        <a:defRPr sz="2400">
                          <a:solidFill>
                            <a:schemeClr val="tx1"/>
                          </a:solidFill>
                          <a:latin typeface="Times New Roman" pitchFamily="18" charset="0"/>
                        </a:defRPr>
                      </a:lvl2pPr>
                      <a:lvl3pPr marL="1141413">
                        <a:spcBef>
                          <a:spcPct val="20000"/>
                        </a:spcBef>
                        <a:buClr>
                          <a:srgbClr val="666699"/>
                        </a:buClr>
                        <a:buSzPct val="70000"/>
                        <a:buFont typeface="Wingdings" pitchFamily="2" charset="2"/>
                        <a:defRPr sz="2000">
                          <a:solidFill>
                            <a:schemeClr val="tx1"/>
                          </a:solidFill>
                          <a:latin typeface="Times New Roman" pitchFamily="18" charset="0"/>
                        </a:defRPr>
                      </a:lvl3pPr>
                      <a:lvl4pPr marL="1484313">
                        <a:spcBef>
                          <a:spcPct val="20000"/>
                        </a:spcBef>
                        <a:buSzPct val="60000"/>
                        <a:buFont typeface="Wingdings" pitchFamily="2" charset="2"/>
                        <a:defRPr>
                          <a:solidFill>
                            <a:schemeClr val="tx1"/>
                          </a:solidFill>
                          <a:latin typeface="Times New Roman" pitchFamily="18" charset="0"/>
                        </a:defRPr>
                      </a:lvl4pPr>
                      <a:lvl5pPr>
                        <a:spcBef>
                          <a:spcPct val="20000"/>
                        </a:spcBef>
                        <a:buClr>
                          <a:schemeClr val="hlink"/>
                        </a:buClr>
                        <a:buSzPct val="55000"/>
                        <a:buFont typeface="Wingdings" pitchFamily="2" charset="2"/>
                        <a:defRPr>
                          <a:solidFill>
                            <a:schemeClr val="tx1"/>
                          </a:solidFill>
                          <a:latin typeface="Times New Roman" pitchFamily="18" charset="0"/>
                        </a:defRPr>
                      </a:lvl5pPr>
                      <a:lvl6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6pPr>
                      <a:lvl7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7pPr>
                      <a:lvl8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8pPr>
                      <a:lvl9pPr fontAlgn="base">
                        <a:spcBef>
                          <a:spcPct val="20000"/>
                        </a:spcBef>
                        <a:spcAft>
                          <a:spcPct val="0"/>
                        </a:spcAft>
                        <a:buClr>
                          <a:schemeClr val="hlink"/>
                        </a:buClr>
                        <a:buSzPct val="55000"/>
                        <a:buFont typeface="Wingdings" pitchFamily="2" charset="2"/>
                        <a:defRPr>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GB" altLang="en-US" sz="2000" b="0" i="0" u="none" strike="noStrike" cap="none" normalizeH="0" baseline="0" dirty="0" smtClean="0">
                          <a:ln>
                            <a:noFill/>
                          </a:ln>
                          <a:solidFill>
                            <a:schemeClr val="tx1"/>
                          </a:solidFill>
                          <a:effectLst/>
                          <a:latin typeface="Times New Roman" pitchFamily="18" charset="0"/>
                        </a:rPr>
                        <a:t>Chooses constructor or </a:t>
                      </a:r>
                      <a:r>
                        <a:rPr kumimoji="0" lang="en-GB" altLang="en-US" sz="2000" b="0" i="0" u="none" strike="noStrike" cap="none" normalizeH="0" baseline="0" dirty="0" err="1" smtClean="0">
                          <a:ln>
                            <a:noFill/>
                          </a:ln>
                          <a:solidFill>
                            <a:schemeClr val="tx1"/>
                          </a:solidFill>
                          <a:effectLst/>
                          <a:latin typeface="Times New Roman" pitchFamily="18" charset="0"/>
                        </a:rPr>
                        <a:t>byType</a:t>
                      </a:r>
                      <a:r>
                        <a:rPr kumimoji="0" lang="en-GB" altLang="en-US" sz="2000" b="0" i="0" u="none" strike="noStrike" cap="none" normalizeH="0" baseline="0" dirty="0" smtClean="0">
                          <a:ln>
                            <a:noFill/>
                          </a:ln>
                          <a:solidFill>
                            <a:schemeClr val="tx1"/>
                          </a:solidFill>
                          <a:effectLst/>
                          <a:latin typeface="Times New Roman" pitchFamily="18" charset="0"/>
                        </a:rPr>
                        <a:t> through introspection of the bean class.</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2192637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1"/>
          </p:nvPr>
        </p:nvSpPr>
        <p:spPr/>
        <p:txBody>
          <a:bodyPr/>
          <a:lstStyle/>
          <a:p>
            <a:pPr marL="285750" indent="-285750">
              <a:buClr>
                <a:schemeClr val="accent3">
                  <a:lumMod val="50000"/>
                </a:schemeClr>
              </a:buClr>
              <a:buFont typeface="Wingdings" panose="05000000000000000000" pitchFamily="2" charset="2"/>
              <a:buChar char="Ø"/>
            </a:pPr>
            <a:r>
              <a:rPr lang="en-US" dirty="0"/>
              <a:t>T</a:t>
            </a:r>
            <a:r>
              <a:rPr lang="en-US" dirty="0" smtClean="0"/>
              <a:t>akes </a:t>
            </a:r>
            <a:r>
              <a:rPr lang="en-US" dirty="0"/>
              <a:t>an incoming URI and find the right combination of handlers </a:t>
            </a:r>
            <a:r>
              <a:rPr lang="en-US" dirty="0" smtClean="0"/>
              <a:t>and </a:t>
            </a:r>
            <a:r>
              <a:rPr lang="en-US" dirty="0"/>
              <a:t>views (generally JSPs) that combine to form the page or resource that's supposed to be found at that location.</a:t>
            </a:r>
            <a:endParaRPr lang="en-US" dirty="0"/>
          </a:p>
        </p:txBody>
      </p:sp>
      <p:sp>
        <p:nvSpPr>
          <p:cNvPr id="19" name="Title 18"/>
          <p:cNvSpPr>
            <a:spLocks noGrp="1"/>
          </p:cNvSpPr>
          <p:nvPr>
            <p:ph type="title"/>
          </p:nvPr>
        </p:nvSpPr>
        <p:spPr/>
        <p:txBody>
          <a:bodyPr/>
          <a:lstStyle/>
          <a:p>
            <a:r>
              <a:rPr lang="en-US" dirty="0"/>
              <a:t>Dispatcher Servlet</a:t>
            </a:r>
            <a:endParaRPr lang="en-US" dirty="0"/>
          </a:p>
        </p:txBody>
      </p:sp>
      <p:pic>
        <p:nvPicPr>
          <p:cNvPr id="21" name="Picture 20"/>
          <p:cNvPicPr/>
          <p:nvPr/>
        </p:nvPicPr>
        <p:blipFill>
          <a:blip r:embed="rId3"/>
          <a:srcRect/>
          <a:stretch>
            <a:fillRect/>
          </a:stretch>
        </p:blipFill>
        <p:spPr bwMode="auto">
          <a:xfrm>
            <a:off x="2133600" y="3048000"/>
            <a:ext cx="5525135" cy="2710815"/>
          </a:xfrm>
          <a:prstGeom prst="rect">
            <a:avLst/>
          </a:prstGeom>
          <a:noFill/>
          <a:ln w="9525">
            <a:noFill/>
            <a:miter lim="800000"/>
            <a:headEnd/>
            <a:tailEnd/>
          </a:ln>
        </p:spPr>
      </p:pic>
    </p:spTree>
    <p:extLst>
      <p:ext uri="{BB962C8B-B14F-4D97-AF65-F5344CB8AC3E}">
        <p14:creationId xmlns:p14="http://schemas.microsoft.com/office/powerpoint/2010/main" val="583014842"/>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1"/>
          </p:nvPr>
        </p:nvSpPr>
        <p:spPr/>
        <p:txBody>
          <a:bodyPr/>
          <a:lstStyle/>
          <a:p>
            <a:pPr marL="285750" indent="-285750">
              <a:buClr>
                <a:schemeClr val="accent3">
                  <a:lumMod val="50000"/>
                </a:schemeClr>
              </a:buClr>
              <a:buFont typeface="Wingdings" panose="05000000000000000000" pitchFamily="2" charset="2"/>
              <a:buChar char="Ø"/>
            </a:pPr>
            <a:r>
              <a:rPr lang="en-US" dirty="0"/>
              <a:t>provides developers a complete build </a:t>
            </a:r>
            <a:r>
              <a:rPr lang="en-US" dirty="0" smtClean="0"/>
              <a:t>lifecycle framework</a:t>
            </a:r>
          </a:p>
          <a:p>
            <a:pPr marL="285750" indent="-285750">
              <a:buClr>
                <a:schemeClr val="accent3">
                  <a:lumMod val="50000"/>
                </a:schemeClr>
              </a:buClr>
              <a:buFont typeface="Wingdings" panose="05000000000000000000" pitchFamily="2" charset="2"/>
              <a:buChar char="Ø"/>
            </a:pPr>
            <a:r>
              <a:rPr lang="en-US" dirty="0"/>
              <a:t>Once added to the Maven pom.xml file, dependencies will be automatically downloaded, updated, and have their sub-dependencies managed by </a:t>
            </a:r>
            <a:r>
              <a:rPr lang="en-US" dirty="0" smtClean="0"/>
              <a:t>Maven</a:t>
            </a:r>
          </a:p>
          <a:p>
            <a:pPr marL="285750" indent="-285750">
              <a:buClr>
                <a:schemeClr val="accent3">
                  <a:lumMod val="50000"/>
                </a:schemeClr>
              </a:buClr>
              <a:buFont typeface="Wingdings" panose="05000000000000000000" pitchFamily="2" charset="2"/>
              <a:buChar char="Ø"/>
            </a:pPr>
            <a:r>
              <a:rPr lang="en-US" dirty="0"/>
              <a:t>The dependencies can be dynamically added and removed from the list </a:t>
            </a:r>
            <a:endParaRPr lang="en-US" dirty="0" smtClean="0"/>
          </a:p>
          <a:p>
            <a:pPr marL="285750" indent="-285750">
              <a:buClr>
                <a:schemeClr val="accent3">
                  <a:lumMod val="50000"/>
                </a:schemeClr>
              </a:buClr>
              <a:buFont typeface="Wingdings" panose="05000000000000000000" pitchFamily="2" charset="2"/>
              <a:buChar char="Ø"/>
            </a:pPr>
            <a:r>
              <a:rPr lang="en-US" dirty="0" smtClean="0"/>
              <a:t>The </a:t>
            </a:r>
            <a:r>
              <a:rPr lang="en-US" dirty="0"/>
              <a:t>version of the jar files can be modified at any time during the development of an </a:t>
            </a:r>
            <a:r>
              <a:rPr lang="en-US" dirty="0" smtClean="0"/>
              <a:t>application</a:t>
            </a:r>
          </a:p>
          <a:p>
            <a:pPr marL="285750" indent="-285750">
              <a:buClr>
                <a:schemeClr val="accent3">
                  <a:lumMod val="50000"/>
                </a:schemeClr>
              </a:buClr>
              <a:buFont typeface="Wingdings" panose="05000000000000000000" pitchFamily="2" charset="2"/>
              <a:buChar char="Ø"/>
            </a:pPr>
            <a:r>
              <a:rPr lang="en-US" dirty="0" smtClean="0"/>
              <a:t>Looks for dependencies in</a:t>
            </a:r>
          </a:p>
          <a:p>
            <a:pPr marL="630238" lvl="1" indent="-285750">
              <a:buClr>
                <a:schemeClr val="accent3">
                  <a:lumMod val="50000"/>
                </a:schemeClr>
              </a:buClr>
              <a:buFont typeface="Wingdings" panose="05000000000000000000" pitchFamily="2" charset="2"/>
              <a:buChar char="Ø"/>
            </a:pPr>
            <a:r>
              <a:rPr lang="en-US" dirty="0" smtClean="0"/>
              <a:t>Local repository</a:t>
            </a:r>
          </a:p>
          <a:p>
            <a:pPr marL="630238" lvl="1" indent="-285750">
              <a:buClr>
                <a:schemeClr val="accent3">
                  <a:lumMod val="50000"/>
                </a:schemeClr>
              </a:buClr>
              <a:buFont typeface="Wingdings" panose="05000000000000000000" pitchFamily="2" charset="2"/>
              <a:buChar char="Ø"/>
            </a:pPr>
            <a:r>
              <a:rPr lang="en-US" dirty="0" smtClean="0"/>
              <a:t>Central repository</a:t>
            </a:r>
          </a:p>
          <a:p>
            <a:pPr marL="630238" lvl="1" indent="-285750">
              <a:buClr>
                <a:schemeClr val="accent3">
                  <a:lumMod val="50000"/>
                </a:schemeClr>
              </a:buClr>
              <a:buFont typeface="Wingdings" panose="05000000000000000000" pitchFamily="2" charset="2"/>
              <a:buChar char="Ø"/>
            </a:pPr>
            <a:r>
              <a:rPr lang="en-US" dirty="0" smtClean="0"/>
              <a:t>Remote repository</a:t>
            </a:r>
            <a:endParaRPr lang="en-US" dirty="0"/>
          </a:p>
        </p:txBody>
      </p:sp>
      <p:sp>
        <p:nvSpPr>
          <p:cNvPr id="17" name="Title 16"/>
          <p:cNvSpPr>
            <a:spLocks noGrp="1"/>
          </p:cNvSpPr>
          <p:nvPr>
            <p:ph type="title"/>
          </p:nvPr>
        </p:nvSpPr>
        <p:spPr/>
        <p:txBody>
          <a:bodyPr/>
          <a:lstStyle/>
          <a:p>
            <a:r>
              <a:rPr lang="en-US" dirty="0" smtClean="0"/>
              <a:t>Maven Dependencies</a:t>
            </a:r>
            <a:endParaRPr lang="en-US" dirty="0"/>
          </a:p>
        </p:txBody>
      </p:sp>
    </p:spTree>
    <p:extLst>
      <p:ext uri="{BB962C8B-B14F-4D97-AF65-F5344CB8AC3E}">
        <p14:creationId xmlns:p14="http://schemas.microsoft.com/office/powerpoint/2010/main" val="1377474722"/>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pPr marL="285750" indent="-285750">
              <a:buClr>
                <a:schemeClr val="accent3">
                  <a:lumMod val="50000"/>
                </a:schemeClr>
              </a:buClr>
              <a:buFont typeface="Wingdings" panose="05000000000000000000" pitchFamily="2" charset="2"/>
              <a:buChar char="Ø"/>
            </a:pPr>
            <a:r>
              <a:rPr lang="en-US" dirty="0" smtClean="0"/>
              <a:t>JavaScript framework</a:t>
            </a:r>
          </a:p>
          <a:p>
            <a:pPr marL="285750" indent="-285750">
              <a:buClr>
                <a:schemeClr val="accent3">
                  <a:lumMod val="50000"/>
                </a:schemeClr>
              </a:buClr>
              <a:buFont typeface="Wingdings" panose="05000000000000000000" pitchFamily="2" charset="2"/>
              <a:buChar char="Ø"/>
            </a:pPr>
            <a:r>
              <a:rPr lang="en-US" dirty="0"/>
              <a:t>extends HTML with </a:t>
            </a:r>
            <a:r>
              <a:rPr lang="en-US" b="1" dirty="0"/>
              <a:t>ng-directives</a:t>
            </a:r>
            <a:r>
              <a:rPr lang="en-US" dirty="0" smtClean="0"/>
              <a:t>.</a:t>
            </a:r>
          </a:p>
          <a:p>
            <a:pPr marL="630238" lvl="1" indent="-285750">
              <a:buClr>
                <a:schemeClr val="accent3">
                  <a:lumMod val="50000"/>
                </a:schemeClr>
              </a:buClr>
              <a:buFont typeface="Wingdings" panose="05000000000000000000" pitchFamily="2" charset="2"/>
              <a:buChar char="Ø"/>
            </a:pPr>
            <a:r>
              <a:rPr lang="en-US" dirty="0"/>
              <a:t>The </a:t>
            </a:r>
            <a:r>
              <a:rPr lang="en-US" b="1" dirty="0"/>
              <a:t>ng-app</a:t>
            </a:r>
            <a:r>
              <a:rPr lang="en-US" dirty="0"/>
              <a:t> directive defines an AngularJS application</a:t>
            </a:r>
            <a:r>
              <a:rPr lang="en-US" dirty="0" smtClean="0"/>
              <a:t>.</a:t>
            </a:r>
          </a:p>
          <a:p>
            <a:pPr marL="630238" lvl="1" indent="-285750">
              <a:buClr>
                <a:schemeClr val="accent3">
                  <a:lumMod val="50000"/>
                </a:schemeClr>
              </a:buClr>
              <a:buFont typeface="Wingdings" panose="05000000000000000000" pitchFamily="2" charset="2"/>
              <a:buChar char="Ø"/>
            </a:pPr>
            <a:r>
              <a:rPr lang="en-US" dirty="0"/>
              <a:t>The </a:t>
            </a:r>
            <a:r>
              <a:rPr lang="en-US" b="1" dirty="0"/>
              <a:t>ng-model</a:t>
            </a:r>
            <a:r>
              <a:rPr lang="en-US" dirty="0"/>
              <a:t> directive binds the value of HTML controls (input, select, </a:t>
            </a:r>
            <a:r>
              <a:rPr lang="en-US" dirty="0" err="1"/>
              <a:t>textarea</a:t>
            </a:r>
            <a:r>
              <a:rPr lang="en-US" dirty="0"/>
              <a:t>) to application data.</a:t>
            </a:r>
          </a:p>
          <a:p>
            <a:pPr marL="630238" lvl="1" indent="-285750">
              <a:buClr>
                <a:schemeClr val="accent3">
                  <a:lumMod val="50000"/>
                </a:schemeClr>
              </a:buClr>
              <a:buFont typeface="Wingdings" panose="05000000000000000000" pitchFamily="2" charset="2"/>
              <a:buChar char="Ø"/>
            </a:pPr>
            <a:r>
              <a:rPr lang="en-US" dirty="0"/>
              <a:t>The </a:t>
            </a:r>
            <a:r>
              <a:rPr lang="en-US" b="1" dirty="0"/>
              <a:t>ng-bind</a:t>
            </a:r>
            <a:r>
              <a:rPr lang="en-US" dirty="0"/>
              <a:t> directive binds application data to the HTML </a:t>
            </a:r>
            <a:r>
              <a:rPr lang="en-US" dirty="0" smtClean="0"/>
              <a:t>view</a:t>
            </a:r>
          </a:p>
          <a:p>
            <a:pPr lvl="1" indent="0">
              <a:buClr>
                <a:schemeClr val="accent3">
                  <a:lumMod val="50000"/>
                </a:schemeClr>
              </a:buClr>
              <a:buNone/>
            </a:pPr>
            <a:endParaRPr lang="en-US" dirty="0" smtClean="0"/>
          </a:p>
          <a:p>
            <a:pPr marL="285750" indent="-285750">
              <a:buClr>
                <a:schemeClr val="accent3">
                  <a:lumMod val="50000"/>
                </a:schemeClr>
              </a:buClr>
              <a:buFont typeface="Wingdings" panose="05000000000000000000" pitchFamily="2" charset="2"/>
              <a:buChar char="Ø"/>
            </a:pPr>
            <a:r>
              <a:rPr lang="en-US" dirty="0" smtClean="0"/>
              <a:t>Controller</a:t>
            </a:r>
          </a:p>
          <a:p>
            <a:pPr marL="630238" lvl="1" indent="-285750">
              <a:buClr>
                <a:schemeClr val="accent3">
                  <a:lumMod val="50000"/>
                </a:schemeClr>
              </a:buClr>
              <a:buFont typeface="Wingdings" panose="05000000000000000000" pitchFamily="2" charset="2"/>
              <a:buChar char="Ø"/>
            </a:pPr>
            <a:r>
              <a:rPr lang="en-US" dirty="0"/>
              <a:t>applications are controlled by </a:t>
            </a:r>
            <a:r>
              <a:rPr lang="en-US" dirty="0" smtClean="0"/>
              <a:t>controllers</a:t>
            </a:r>
          </a:p>
          <a:p>
            <a:pPr marL="630238" lvl="1" indent="-285750">
              <a:buClr>
                <a:schemeClr val="accent3">
                  <a:lumMod val="50000"/>
                </a:schemeClr>
              </a:buClr>
              <a:buFont typeface="Wingdings" panose="05000000000000000000" pitchFamily="2" charset="2"/>
              <a:buChar char="Ø"/>
            </a:pPr>
            <a:r>
              <a:rPr lang="en-US" dirty="0" smtClean="0"/>
              <a:t>Sets up initial state</a:t>
            </a:r>
          </a:p>
          <a:p>
            <a:pPr marL="630238" lvl="1" indent="-285750">
              <a:buClr>
                <a:schemeClr val="accent3">
                  <a:lumMod val="50000"/>
                </a:schemeClr>
              </a:buClr>
              <a:buFont typeface="Wingdings" panose="05000000000000000000" pitchFamily="2" charset="2"/>
              <a:buChar char="Ø"/>
            </a:pPr>
            <a:r>
              <a:rPr lang="en-US" dirty="0" smtClean="0"/>
              <a:t>Adds behavior to the object</a:t>
            </a:r>
          </a:p>
          <a:p>
            <a:pPr marL="285750" indent="-285750">
              <a:buClr>
                <a:schemeClr val="accent3">
                  <a:lumMod val="50000"/>
                </a:schemeClr>
              </a:buClr>
              <a:buFont typeface="Wingdings" panose="05000000000000000000" pitchFamily="2" charset="2"/>
              <a:buChar char="Ø"/>
            </a:pPr>
            <a:endParaRPr lang="en-US" dirty="0"/>
          </a:p>
          <a:p>
            <a:pPr marL="285750" indent="-285750">
              <a:buClr>
                <a:schemeClr val="accent3">
                  <a:lumMod val="50000"/>
                </a:schemeClr>
              </a:buClr>
              <a:buFont typeface="Wingdings" panose="05000000000000000000" pitchFamily="2" charset="2"/>
              <a:buChar char="Ø"/>
            </a:pPr>
            <a:endParaRPr lang="en-US" dirty="0"/>
          </a:p>
        </p:txBody>
      </p:sp>
      <p:sp>
        <p:nvSpPr>
          <p:cNvPr id="3" name="Title 2"/>
          <p:cNvSpPr>
            <a:spLocks noGrp="1"/>
          </p:cNvSpPr>
          <p:nvPr>
            <p:ph type="title"/>
          </p:nvPr>
        </p:nvSpPr>
        <p:spPr/>
        <p:txBody>
          <a:bodyPr/>
          <a:lstStyle/>
          <a:p>
            <a:r>
              <a:rPr lang="en-US" dirty="0" smtClean="0"/>
              <a:t>Angular </a:t>
            </a:r>
            <a:r>
              <a:rPr lang="en-US" dirty="0" err="1" smtClean="0"/>
              <a:t>js</a:t>
            </a:r>
            <a:endParaRPr lang="en-US" dirty="0"/>
          </a:p>
        </p:txBody>
      </p:sp>
    </p:spTree>
    <p:extLst>
      <p:ext uri="{BB962C8B-B14F-4D97-AF65-F5344CB8AC3E}">
        <p14:creationId xmlns:p14="http://schemas.microsoft.com/office/powerpoint/2010/main" val="1772090302"/>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p:nvPr/>
        </p:nvPicPr>
        <p:blipFill rotWithShape="1">
          <a:blip r:embed="rId3" cstate="print">
            <a:extLst>
              <a:ext uri="{28A0092B-C50C-407E-A947-70E740481C1C}">
                <a14:useLocalDpi xmlns:a14="http://schemas.microsoft.com/office/drawing/2010/main" val="0"/>
              </a:ext>
            </a:extLst>
          </a:blip>
          <a:srcRect t="5842" b="5842"/>
          <a:stretch/>
        </p:blipFill>
        <p:spPr>
          <a:xfrm>
            <a:off x="533400" y="1910653"/>
            <a:ext cx="10287000" cy="4067175"/>
          </a:xfrm>
          <a:prstGeom prst="rect">
            <a:avLst/>
          </a:prstGeom>
        </p:spPr>
      </p:pic>
      <p:sp>
        <p:nvSpPr>
          <p:cNvPr id="18" name="Text Placeholder 17"/>
          <p:cNvSpPr>
            <a:spLocks noGrp="1"/>
          </p:cNvSpPr>
          <p:nvPr>
            <p:ph type="body" sz="quarter" idx="11"/>
          </p:nvPr>
        </p:nvSpPr>
        <p:spPr/>
        <p:txBody>
          <a:bodyPr/>
          <a:lstStyle/>
          <a:p>
            <a:r>
              <a:rPr lang="en-US" dirty="0"/>
              <a:t>Configure a new application</a:t>
            </a:r>
          </a:p>
        </p:txBody>
      </p:sp>
      <p:sp>
        <p:nvSpPr>
          <p:cNvPr id="15" name="Title 14"/>
          <p:cNvSpPr>
            <a:spLocks noGrp="1"/>
          </p:cNvSpPr>
          <p:nvPr>
            <p:ph type="title"/>
          </p:nvPr>
        </p:nvSpPr>
        <p:spPr/>
        <p:txBody>
          <a:bodyPr/>
          <a:lstStyle/>
          <a:p>
            <a:r>
              <a:rPr lang="en-US" dirty="0" smtClean="0"/>
              <a:t>Output Snapshots</a:t>
            </a:r>
            <a:endParaRPr lang="en-US" dirty="0"/>
          </a:p>
        </p:txBody>
      </p:sp>
    </p:spTree>
    <p:extLst>
      <p:ext uri="{BB962C8B-B14F-4D97-AF65-F5344CB8AC3E}">
        <p14:creationId xmlns:p14="http://schemas.microsoft.com/office/powerpoint/2010/main" val="1702020566"/>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rotWithShape="1">
          <a:blip r:embed="rId2" cstate="print">
            <a:extLst>
              <a:ext uri="{28A0092B-C50C-407E-A947-70E740481C1C}">
                <a14:useLocalDpi xmlns:a14="http://schemas.microsoft.com/office/drawing/2010/main" val="0"/>
              </a:ext>
            </a:extLst>
          </a:blip>
          <a:srcRect t="5842" b="5842"/>
          <a:stretch/>
        </p:blipFill>
        <p:spPr>
          <a:xfrm>
            <a:off x="838200" y="1371600"/>
            <a:ext cx="9296400" cy="4038600"/>
          </a:xfrm>
          <a:prstGeom prst="rect">
            <a:avLst/>
          </a:prstGeom>
        </p:spPr>
      </p:pic>
      <p:sp>
        <p:nvSpPr>
          <p:cNvPr id="15" name="Title 14"/>
          <p:cNvSpPr>
            <a:spLocks noGrp="1"/>
          </p:cNvSpPr>
          <p:nvPr>
            <p:ph type="title"/>
          </p:nvPr>
        </p:nvSpPr>
        <p:spPr/>
        <p:txBody>
          <a:bodyPr/>
          <a:lstStyle/>
          <a:p>
            <a:r>
              <a:rPr lang="en-US" dirty="0" smtClean="0"/>
              <a:t>Searching by Severity</a:t>
            </a:r>
            <a:endParaRPr lang="en-US" dirty="0"/>
          </a:p>
        </p:txBody>
      </p:sp>
    </p:spTree>
    <p:extLst>
      <p:ext uri="{BB962C8B-B14F-4D97-AF65-F5344CB8AC3E}">
        <p14:creationId xmlns:p14="http://schemas.microsoft.com/office/powerpoint/2010/main" val="1686510297"/>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1"/>
          </p:nvPr>
        </p:nvSpPr>
        <p:spPr/>
        <p:txBody>
          <a:bodyPr/>
          <a:lstStyle/>
          <a:p>
            <a:pPr marL="285750" indent="-285750">
              <a:buClr>
                <a:schemeClr val="accent3">
                  <a:lumMod val="50000"/>
                </a:schemeClr>
              </a:buClr>
              <a:buFont typeface="Wingdings" panose="05000000000000000000" pitchFamily="2" charset="2"/>
              <a:buChar char="Ø"/>
            </a:pPr>
            <a:r>
              <a:rPr lang="en-US" dirty="0" smtClean="0"/>
              <a:t>Introduction</a:t>
            </a:r>
          </a:p>
          <a:p>
            <a:pPr marL="285750" indent="-285750">
              <a:buClr>
                <a:schemeClr val="accent3">
                  <a:lumMod val="50000"/>
                </a:schemeClr>
              </a:buClr>
              <a:buFont typeface="Wingdings" panose="05000000000000000000" pitchFamily="2" charset="2"/>
              <a:buChar char="Ø"/>
            </a:pPr>
            <a:r>
              <a:rPr lang="en-US" dirty="0"/>
              <a:t>Existing System</a:t>
            </a:r>
          </a:p>
          <a:p>
            <a:pPr marL="285750" indent="-285750">
              <a:buClr>
                <a:schemeClr val="accent3">
                  <a:lumMod val="50000"/>
                </a:schemeClr>
              </a:buClr>
              <a:buFont typeface="Wingdings" panose="05000000000000000000" pitchFamily="2" charset="2"/>
              <a:buChar char="Ø"/>
            </a:pPr>
            <a:r>
              <a:rPr lang="en-US" dirty="0"/>
              <a:t> </a:t>
            </a:r>
            <a:r>
              <a:rPr lang="en-US" dirty="0"/>
              <a:t>Proposed </a:t>
            </a:r>
            <a:r>
              <a:rPr lang="en-US" dirty="0" smtClean="0"/>
              <a:t>System</a:t>
            </a:r>
          </a:p>
          <a:p>
            <a:pPr marL="285750" indent="-285750">
              <a:buClr>
                <a:schemeClr val="accent3">
                  <a:lumMod val="50000"/>
                </a:schemeClr>
              </a:buClr>
              <a:buFont typeface="Wingdings" panose="05000000000000000000" pitchFamily="2" charset="2"/>
              <a:buChar char="Ø"/>
            </a:pPr>
            <a:r>
              <a:rPr lang="en-US" dirty="0"/>
              <a:t>Technologies </a:t>
            </a:r>
            <a:r>
              <a:rPr lang="en-US" dirty="0" smtClean="0"/>
              <a:t>Used</a:t>
            </a:r>
          </a:p>
          <a:p>
            <a:pPr marL="285750" indent="-285750">
              <a:buClr>
                <a:schemeClr val="accent3">
                  <a:lumMod val="50000"/>
                </a:schemeClr>
              </a:buClr>
              <a:buFont typeface="Wingdings" panose="05000000000000000000" pitchFamily="2" charset="2"/>
              <a:buChar char="Ø"/>
            </a:pPr>
            <a:r>
              <a:rPr lang="en-US" dirty="0"/>
              <a:t>Output </a:t>
            </a:r>
            <a:r>
              <a:rPr lang="en-US" dirty="0" smtClean="0"/>
              <a:t>Snapshots</a:t>
            </a:r>
          </a:p>
          <a:p>
            <a:pPr marL="285750" indent="-285750">
              <a:buClr>
                <a:schemeClr val="accent3">
                  <a:lumMod val="50000"/>
                </a:schemeClr>
              </a:buClr>
              <a:buFont typeface="Wingdings" panose="05000000000000000000" pitchFamily="2" charset="2"/>
              <a:buChar char="Ø"/>
            </a:pPr>
            <a:r>
              <a:rPr lang="en-US" dirty="0" smtClean="0"/>
              <a:t>Conclusion</a:t>
            </a:r>
          </a:p>
          <a:p>
            <a:pPr marL="285750" indent="-285750">
              <a:buClr>
                <a:schemeClr val="accent3">
                  <a:lumMod val="50000"/>
                </a:schemeClr>
              </a:buClr>
              <a:buFont typeface="Wingdings" panose="05000000000000000000" pitchFamily="2" charset="2"/>
              <a:buChar char="Ø"/>
            </a:pPr>
            <a:r>
              <a:rPr lang="en-US" dirty="0"/>
              <a:t>References</a:t>
            </a:r>
          </a:p>
          <a:p>
            <a:pPr marL="285750" indent="-285750">
              <a:buClr>
                <a:schemeClr val="accent3">
                  <a:lumMod val="50000"/>
                </a:schemeClr>
              </a:buClr>
              <a:buFont typeface="Wingdings" panose="05000000000000000000" pitchFamily="2" charset="2"/>
              <a:buChar char="Ø"/>
            </a:pPr>
            <a:endParaRPr lang="en-US" dirty="0"/>
          </a:p>
          <a:p>
            <a:pPr marL="285750" indent="-285750">
              <a:buClr>
                <a:schemeClr val="accent3">
                  <a:lumMod val="50000"/>
                </a:schemeClr>
              </a:buClr>
              <a:buFont typeface="Wingdings" panose="05000000000000000000" pitchFamily="2" charset="2"/>
              <a:buChar char="Ø"/>
            </a:pPr>
            <a:endParaRPr lang="en-US" dirty="0"/>
          </a:p>
          <a:p>
            <a:pPr marL="285750" indent="-285750">
              <a:buClr>
                <a:schemeClr val="accent3">
                  <a:lumMod val="50000"/>
                </a:schemeClr>
              </a:buClr>
              <a:buFont typeface="Wingdings" panose="05000000000000000000" pitchFamily="2" charset="2"/>
              <a:buChar char="Ø"/>
            </a:pPr>
            <a:endParaRPr lang="en-US" dirty="0"/>
          </a:p>
          <a:p>
            <a:pPr marL="285750" indent="-285750">
              <a:buClr>
                <a:schemeClr val="accent3">
                  <a:lumMod val="50000"/>
                </a:schemeClr>
              </a:buClr>
              <a:buFont typeface="Wingdings" panose="05000000000000000000" pitchFamily="2" charset="2"/>
              <a:buChar char="Ø"/>
            </a:pPr>
            <a:endParaRPr lang="en-US" dirty="0" smtClean="0"/>
          </a:p>
          <a:p>
            <a:pPr>
              <a:buClr>
                <a:schemeClr val="accent3">
                  <a:lumMod val="50000"/>
                </a:schemeClr>
              </a:buClr>
            </a:pPr>
            <a:r>
              <a:rPr lang="en-US" dirty="0"/>
              <a:t> </a:t>
            </a:r>
            <a:endParaRPr lang="en-US" dirty="0"/>
          </a:p>
        </p:txBody>
      </p:sp>
      <p:sp>
        <p:nvSpPr>
          <p:cNvPr id="17" name="Title 16"/>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116686809"/>
      </p:ext>
    </p:extLst>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Result</a:t>
            </a:r>
            <a:endParaRPr lang="en-US" dirty="0"/>
          </a:p>
        </p:txBody>
      </p:sp>
      <p:pic>
        <p:nvPicPr>
          <p:cNvPr id="15" name="Picture 14"/>
          <p:cNvPicPr/>
          <p:nvPr/>
        </p:nvPicPr>
        <p:blipFill rotWithShape="1">
          <a:blip r:embed="rId3" cstate="print">
            <a:extLst>
              <a:ext uri="{28A0092B-C50C-407E-A947-70E740481C1C}">
                <a14:useLocalDpi xmlns:a14="http://schemas.microsoft.com/office/drawing/2010/main" val="0"/>
              </a:ext>
            </a:extLst>
          </a:blip>
          <a:srcRect t="5843" b="9375"/>
          <a:stretch/>
        </p:blipFill>
        <p:spPr bwMode="auto">
          <a:xfrm>
            <a:off x="1066800" y="1692250"/>
            <a:ext cx="9525000" cy="44799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1504685"/>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609600" y="1600200"/>
            <a:ext cx="2958465" cy="239903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572000" y="1295400"/>
            <a:ext cx="6040120" cy="2422525"/>
          </a:xfrm>
          <a:prstGeom prst="rect">
            <a:avLst/>
          </a:prstGeom>
        </p:spPr>
      </p:pic>
    </p:spTree>
    <p:extLst>
      <p:ext uri="{BB962C8B-B14F-4D97-AF65-F5344CB8AC3E}">
        <p14:creationId xmlns:p14="http://schemas.microsoft.com/office/powerpoint/2010/main" val="739986739"/>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285750" indent="-285750">
              <a:buClr>
                <a:schemeClr val="accent3">
                  <a:lumMod val="50000"/>
                </a:schemeClr>
              </a:buClr>
              <a:buFont typeface="Wingdings" panose="05000000000000000000" pitchFamily="2" charset="2"/>
              <a:buChar char="Ø"/>
            </a:pPr>
            <a:r>
              <a:rPr lang="en-US" dirty="0"/>
              <a:t>Log files are segregated and </a:t>
            </a:r>
            <a:r>
              <a:rPr lang="en-US" dirty="0" err="1"/>
              <a:t>analysed</a:t>
            </a:r>
            <a:endParaRPr lang="en-US" dirty="0"/>
          </a:p>
          <a:p>
            <a:pPr marL="285750" indent="-285750">
              <a:buClr>
                <a:schemeClr val="accent3">
                  <a:lumMod val="50000"/>
                </a:schemeClr>
              </a:buClr>
              <a:buFont typeface="Wingdings" panose="05000000000000000000" pitchFamily="2" charset="2"/>
              <a:buChar char="Ø"/>
            </a:pPr>
            <a:r>
              <a:rPr lang="en-US" dirty="0" smtClean="0"/>
              <a:t>They are represented in various graphs and charts</a:t>
            </a:r>
          </a:p>
          <a:p>
            <a:pPr marL="285750" indent="-285750">
              <a:buClr>
                <a:schemeClr val="accent3">
                  <a:lumMod val="50000"/>
                </a:schemeClr>
              </a:buClr>
              <a:buFont typeface="Wingdings" panose="05000000000000000000" pitchFamily="2" charset="2"/>
              <a:buChar char="Ø"/>
            </a:pPr>
            <a:r>
              <a:rPr lang="en-US" dirty="0" smtClean="0"/>
              <a:t>Imported in various formats such as </a:t>
            </a:r>
            <a:r>
              <a:rPr lang="en-US" dirty="0" err="1" smtClean="0"/>
              <a:t>csv,pdf,text</a:t>
            </a:r>
            <a:r>
              <a:rPr lang="en-US" dirty="0" smtClean="0"/>
              <a:t>.</a:t>
            </a:r>
          </a:p>
          <a:p>
            <a:pPr marL="285750" indent="-285750">
              <a:buClr>
                <a:schemeClr val="accent3">
                  <a:lumMod val="50000"/>
                </a:schemeClr>
              </a:buClr>
              <a:buFont typeface="Wingdings" panose="05000000000000000000" pitchFamily="2" charset="2"/>
              <a:buChar char="Ø"/>
            </a:pPr>
            <a:r>
              <a:rPr lang="en-US" dirty="0" smtClean="0"/>
              <a:t>It also helps in configuring the application for the first time</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704202100"/>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IN" u="sng" dirty="0">
                <a:hlinkClick r:id="rId2"/>
              </a:rPr>
              <a:t>http://www.vogella.com/tutorials/Logging/article.html</a:t>
            </a:r>
            <a:endParaRPr lang="en-US" dirty="0"/>
          </a:p>
          <a:p>
            <a:r>
              <a:rPr lang="en-IN" u="sng" dirty="0">
                <a:hlinkClick r:id="rId3"/>
              </a:rPr>
              <a:t>http://logging.apache.org/log4php/docs/loggers.html</a:t>
            </a:r>
            <a:endParaRPr lang="en-US" dirty="0"/>
          </a:p>
          <a:p>
            <a:r>
              <a:rPr lang="en-US" u="sng" dirty="0">
                <a:hlinkClick r:id="rId4"/>
              </a:rPr>
              <a:t>http://www.tutorialspoint.com/bootstrap/</a:t>
            </a:r>
            <a:endParaRPr lang="en-US" dirty="0"/>
          </a:p>
          <a:p>
            <a:r>
              <a:rPr lang="en-US" u="sng" dirty="0">
                <a:hlinkClick r:id="rId5"/>
              </a:rPr>
              <a:t>http://www.tutorialspoint.com/angularjs/</a:t>
            </a:r>
            <a:endParaRPr lang="en-US" dirty="0"/>
          </a:p>
          <a:p>
            <a:r>
              <a:rPr lang="en-US" u="sng" dirty="0">
                <a:hlinkClick r:id="rId6"/>
              </a:rPr>
              <a:t>http://www.tutorialspoint.com/jsp/</a:t>
            </a:r>
            <a:endParaRPr lang="en-US" dirty="0"/>
          </a:p>
          <a:p>
            <a:r>
              <a:rPr lang="en-US" u="sng" dirty="0">
                <a:hlinkClick r:id="rId7"/>
              </a:rPr>
              <a:t>https://docs.splunk.com/Documentation/Splunk/6.5.3/Overview/AboutSplunkEnterprise</a:t>
            </a:r>
            <a:endParaRPr lang="en-US" dirty="0"/>
          </a:p>
          <a:p>
            <a:r>
              <a:rPr lang="en-US" u="sng" dirty="0">
                <a:hlinkClick r:id="rId8"/>
              </a:rPr>
              <a:t>http://www.tutorialspoint.com/log4j/</a:t>
            </a:r>
            <a:endParaRPr lang="en-US" dirty="0"/>
          </a:p>
          <a:p>
            <a:r>
              <a:rPr lang="en-US" u="sng" dirty="0">
                <a:hlinkClick r:id="rId9"/>
              </a:rPr>
              <a:t>https://en.wikipedia.org/wiki/Boyer%E2%80%93Moore_string_search_algorithm</a:t>
            </a:r>
            <a:endParaRPr lang="en-US" dirty="0"/>
          </a:p>
        </p:txBody>
      </p:sp>
      <p:sp>
        <p:nvSpPr>
          <p:cNvPr id="3" name="Title 2"/>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1704202100"/>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373584"/>
      </p:ext>
    </p:extLst>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457200"/>
            <a:ext cx="11585575" cy="461963"/>
          </a:xfrm>
        </p:spPr>
        <p:txBody>
          <a:bodyPr/>
          <a:lstStyle/>
          <a:p>
            <a:r>
              <a:rPr lang="en-US" smtClean="0"/>
              <a:t>Color Palette</a:t>
            </a:r>
            <a:br>
              <a:rPr lang="en-US" smtClean="0"/>
            </a:br>
            <a:endParaRPr lang="en-US" dirty="0"/>
          </a:p>
        </p:txBody>
      </p:sp>
      <p:sp>
        <p:nvSpPr>
          <p:cNvPr id="203" name="Content Placeholder 2"/>
          <p:cNvSpPr>
            <a:spLocks noGrp="1"/>
          </p:cNvSpPr>
          <p:nvPr>
            <p:ph sz="quarter" idx="4294967295"/>
          </p:nvPr>
        </p:nvSpPr>
        <p:spPr>
          <a:xfrm>
            <a:off x="9536113" y="1704975"/>
            <a:ext cx="2655887" cy="276225"/>
          </a:xfrm>
          <a:prstGeom prst="rect">
            <a:avLst/>
          </a:prstGeom>
        </p:spPr>
        <p:txBody>
          <a:bodyPr>
            <a:spAutoFit/>
          </a:bodyPr>
          <a:lstStyle/>
          <a:p>
            <a:pPr marL="0" indent="0">
              <a:buNone/>
            </a:pPr>
            <a:r>
              <a:rPr lang="en-US" sz="1200" b="1" dirty="0">
                <a:solidFill>
                  <a:srgbClr val="000000"/>
                </a:solidFill>
              </a:rPr>
              <a:t>Key Accent Color: </a:t>
            </a:r>
            <a:r>
              <a:rPr lang="en-US" sz="1200" dirty="0">
                <a:solidFill>
                  <a:srgbClr val="000000"/>
                </a:solidFill>
              </a:rPr>
              <a:t>Royal Blue</a:t>
            </a:r>
          </a:p>
        </p:txBody>
      </p:sp>
      <p:sp>
        <p:nvSpPr>
          <p:cNvPr id="204" name="Content Placeholder 2"/>
          <p:cNvSpPr>
            <a:spLocks noGrp="1"/>
          </p:cNvSpPr>
          <p:nvPr>
            <p:ph sz="quarter" idx="4294967295"/>
          </p:nvPr>
        </p:nvSpPr>
        <p:spPr>
          <a:xfrm>
            <a:off x="0" y="3500438"/>
            <a:ext cx="5502275" cy="538162"/>
          </a:xfrm>
          <a:prstGeom prst="rect">
            <a:avLst/>
          </a:prstGeom>
        </p:spPr>
        <p:txBody>
          <a:bodyPr wrap="square">
            <a:spAutoFit/>
          </a:bodyPr>
          <a:lstStyle/>
          <a:p>
            <a:pPr marL="0" indent="0">
              <a:buNone/>
            </a:pPr>
            <a:r>
              <a:rPr lang="en-US" sz="1200" b="1" dirty="0">
                <a:solidFill>
                  <a:srgbClr val="000000"/>
                </a:solidFill>
              </a:rPr>
              <a:t>Data Colors: </a:t>
            </a:r>
            <a:r>
              <a:rPr lang="en-US" sz="1200" dirty="0"/>
              <a:t>Yellow, Teal, Cyan</a:t>
            </a:r>
            <a:r>
              <a:rPr lang="en-US" sz="1200" dirty="0">
                <a:solidFill>
                  <a:srgbClr val="000000"/>
                </a:solidFill>
              </a:rPr>
              <a:t>, Green, Red</a:t>
            </a:r>
          </a:p>
          <a:p>
            <a:pPr marL="0" indent="0">
              <a:buNone/>
            </a:pPr>
            <a:r>
              <a:rPr lang="en-US" sz="1200" b="1" dirty="0">
                <a:solidFill>
                  <a:srgbClr val="000000"/>
                </a:solidFill>
              </a:rPr>
              <a:t>These colors can be used in charts and callouts </a:t>
            </a:r>
            <a:r>
              <a:rPr lang="en-US" sz="1200" b="1" dirty="0" smtClean="0">
                <a:solidFill>
                  <a:srgbClr val="000000"/>
                </a:solidFill>
              </a:rPr>
              <a:t>ONLY</a:t>
            </a:r>
            <a:endParaRPr lang="en-US" sz="1200" dirty="0">
              <a:solidFill>
                <a:srgbClr val="000000"/>
              </a:solidFill>
            </a:endParaRPr>
          </a:p>
        </p:txBody>
      </p:sp>
      <p:sp>
        <p:nvSpPr>
          <p:cNvPr id="121" name="Rectangle 120"/>
          <p:cNvSpPr/>
          <p:nvPr/>
        </p:nvSpPr>
        <p:spPr>
          <a:xfrm>
            <a:off x="6477654" y="2051926"/>
            <a:ext cx="1188720" cy="341632"/>
          </a:xfrm>
          <a:prstGeom prst="rect">
            <a:avLst/>
          </a:prstGeom>
          <a:solidFill>
            <a:srgbClr val="215A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25" name="TextBox 124"/>
          <p:cNvSpPr txBox="1"/>
          <p:nvPr/>
        </p:nvSpPr>
        <p:spPr>
          <a:xfrm>
            <a:off x="6477654" y="2085582"/>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33 </a:t>
            </a:r>
            <a:r>
              <a:rPr lang="en-US" sz="1000" b="1" dirty="0">
                <a:solidFill>
                  <a:schemeClr val="bg1"/>
                </a:solidFill>
              </a:rPr>
              <a:t>G</a:t>
            </a:r>
            <a:r>
              <a:rPr lang="en-US" sz="1000" dirty="0">
                <a:solidFill>
                  <a:schemeClr val="bg1"/>
                </a:solidFill>
              </a:rPr>
              <a:t>90 </a:t>
            </a:r>
            <a:r>
              <a:rPr lang="en-US" sz="1000" b="1" dirty="0">
                <a:solidFill>
                  <a:schemeClr val="bg1"/>
                </a:solidFill>
              </a:rPr>
              <a:t>B</a:t>
            </a:r>
            <a:r>
              <a:rPr lang="en-US" sz="1000" dirty="0">
                <a:solidFill>
                  <a:schemeClr val="bg1"/>
                </a:solidFill>
              </a:rPr>
              <a:t>169</a:t>
            </a:r>
          </a:p>
        </p:txBody>
      </p:sp>
      <p:sp>
        <p:nvSpPr>
          <p:cNvPr id="129" name="Rectangle 128"/>
          <p:cNvSpPr/>
          <p:nvPr/>
        </p:nvSpPr>
        <p:spPr>
          <a:xfrm>
            <a:off x="6477654" y="2311796"/>
            <a:ext cx="1188720" cy="341632"/>
          </a:xfrm>
          <a:prstGeom prst="rect">
            <a:avLst/>
          </a:prstGeom>
          <a:solidFill>
            <a:srgbClr val="4E84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34" name="Rectangle 133"/>
          <p:cNvSpPr/>
          <p:nvPr/>
        </p:nvSpPr>
        <p:spPr>
          <a:xfrm>
            <a:off x="6477654" y="2569415"/>
            <a:ext cx="1188720" cy="341632"/>
          </a:xfrm>
          <a:prstGeom prst="rect">
            <a:avLst/>
          </a:prstGeom>
          <a:solidFill>
            <a:srgbClr val="A0B6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38" name="Rectangle 137"/>
          <p:cNvSpPr/>
          <p:nvPr/>
        </p:nvSpPr>
        <p:spPr>
          <a:xfrm>
            <a:off x="6477654" y="2827268"/>
            <a:ext cx="1188720" cy="341632"/>
          </a:xfrm>
          <a:prstGeom prst="rect">
            <a:avLst/>
          </a:prstGeom>
          <a:solidFill>
            <a:srgbClr val="C4D1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42" name="TextBox 141"/>
          <p:cNvSpPr txBox="1"/>
          <p:nvPr/>
        </p:nvSpPr>
        <p:spPr>
          <a:xfrm>
            <a:off x="6477654" y="2345452"/>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78 </a:t>
            </a:r>
            <a:r>
              <a:rPr lang="en-US" sz="1000" b="1" dirty="0">
                <a:solidFill>
                  <a:schemeClr val="bg1"/>
                </a:solidFill>
              </a:rPr>
              <a:t>G</a:t>
            </a:r>
            <a:r>
              <a:rPr lang="en-US" sz="1000" dirty="0">
                <a:solidFill>
                  <a:schemeClr val="bg1"/>
                </a:solidFill>
              </a:rPr>
              <a:t>132 </a:t>
            </a:r>
            <a:r>
              <a:rPr lang="en-US" sz="1000" b="1" dirty="0">
                <a:solidFill>
                  <a:schemeClr val="bg1"/>
                </a:solidFill>
              </a:rPr>
              <a:t>B</a:t>
            </a:r>
            <a:r>
              <a:rPr lang="en-US" sz="1000" dirty="0">
                <a:solidFill>
                  <a:schemeClr val="bg1"/>
                </a:solidFill>
              </a:rPr>
              <a:t>206</a:t>
            </a:r>
          </a:p>
        </p:txBody>
      </p:sp>
      <p:sp>
        <p:nvSpPr>
          <p:cNvPr id="143" name="TextBox 142"/>
          <p:cNvSpPr txBox="1"/>
          <p:nvPr/>
        </p:nvSpPr>
        <p:spPr>
          <a:xfrm>
            <a:off x="6477654" y="2603071"/>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160 </a:t>
            </a:r>
            <a:r>
              <a:rPr lang="en-US" sz="1000" b="1" dirty="0">
                <a:solidFill>
                  <a:schemeClr val="bg2"/>
                </a:solidFill>
              </a:rPr>
              <a:t>G</a:t>
            </a:r>
            <a:r>
              <a:rPr lang="en-US" sz="1000" dirty="0">
                <a:solidFill>
                  <a:schemeClr val="bg2"/>
                </a:solidFill>
              </a:rPr>
              <a:t>182 </a:t>
            </a:r>
            <a:r>
              <a:rPr lang="en-US" sz="1000" b="1" dirty="0">
                <a:solidFill>
                  <a:schemeClr val="bg2"/>
                </a:solidFill>
              </a:rPr>
              <a:t>B</a:t>
            </a:r>
            <a:r>
              <a:rPr lang="en-US" sz="1000" dirty="0">
                <a:solidFill>
                  <a:schemeClr val="bg2"/>
                </a:solidFill>
              </a:rPr>
              <a:t>227</a:t>
            </a:r>
          </a:p>
        </p:txBody>
      </p:sp>
      <p:sp>
        <p:nvSpPr>
          <p:cNvPr id="144" name="TextBox 143"/>
          <p:cNvSpPr txBox="1"/>
          <p:nvPr/>
        </p:nvSpPr>
        <p:spPr>
          <a:xfrm>
            <a:off x="6477654" y="2860924"/>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196 </a:t>
            </a:r>
            <a:r>
              <a:rPr lang="en-US" sz="1000" b="1" dirty="0">
                <a:solidFill>
                  <a:schemeClr val="bg2"/>
                </a:solidFill>
              </a:rPr>
              <a:t>G</a:t>
            </a:r>
            <a:r>
              <a:rPr lang="en-US" sz="1000" dirty="0">
                <a:solidFill>
                  <a:schemeClr val="bg2"/>
                </a:solidFill>
              </a:rPr>
              <a:t>209 </a:t>
            </a:r>
            <a:r>
              <a:rPr lang="en-US" sz="1000" b="1" dirty="0">
                <a:solidFill>
                  <a:schemeClr val="bg2"/>
                </a:solidFill>
              </a:rPr>
              <a:t>B</a:t>
            </a:r>
            <a:r>
              <a:rPr lang="en-US" sz="1000" dirty="0">
                <a:solidFill>
                  <a:schemeClr val="bg2"/>
                </a:solidFill>
              </a:rPr>
              <a:t>237</a:t>
            </a:r>
          </a:p>
        </p:txBody>
      </p:sp>
      <p:grpSp>
        <p:nvGrpSpPr>
          <p:cNvPr id="8" name="Group 7"/>
          <p:cNvGrpSpPr/>
          <p:nvPr/>
        </p:nvGrpSpPr>
        <p:grpSpPr>
          <a:xfrm>
            <a:off x="6001610" y="4064626"/>
            <a:ext cx="1188720" cy="1116974"/>
            <a:chOff x="4655164" y="3920547"/>
            <a:chExt cx="1188720" cy="1116974"/>
          </a:xfrm>
        </p:grpSpPr>
        <p:sp>
          <p:nvSpPr>
            <p:cNvPr id="124" name="Rectangle 123"/>
            <p:cNvSpPr/>
            <p:nvPr/>
          </p:nvSpPr>
          <p:spPr>
            <a:xfrm>
              <a:off x="4655164" y="3920547"/>
              <a:ext cx="1188720" cy="341632"/>
            </a:xfrm>
            <a:prstGeom prst="rect">
              <a:avLst/>
            </a:prstGeom>
            <a:solidFill>
              <a:srgbClr val="43B0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28" name="TextBox 127"/>
            <p:cNvSpPr txBox="1"/>
            <p:nvPr/>
          </p:nvSpPr>
          <p:spPr>
            <a:xfrm>
              <a:off x="4655164" y="3954203"/>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67 </a:t>
              </a:r>
              <a:r>
                <a:rPr lang="en-US" sz="1000" b="1" dirty="0">
                  <a:solidFill>
                    <a:schemeClr val="bg1"/>
                  </a:solidFill>
                </a:rPr>
                <a:t>G</a:t>
              </a:r>
              <a:r>
                <a:rPr lang="en-US" sz="1000" dirty="0">
                  <a:solidFill>
                    <a:schemeClr val="bg1"/>
                  </a:solidFill>
                </a:rPr>
                <a:t>176 </a:t>
              </a:r>
              <a:r>
                <a:rPr lang="en-US" sz="1000" b="1" dirty="0">
                  <a:solidFill>
                    <a:schemeClr val="bg1"/>
                  </a:solidFill>
                </a:rPr>
                <a:t>B</a:t>
              </a:r>
              <a:r>
                <a:rPr lang="en-US" sz="1000" dirty="0">
                  <a:solidFill>
                    <a:schemeClr val="bg1"/>
                  </a:solidFill>
                </a:rPr>
                <a:t>73</a:t>
              </a:r>
            </a:p>
          </p:txBody>
        </p:sp>
        <p:sp>
          <p:nvSpPr>
            <p:cNvPr id="132" name="Rectangle 131"/>
            <p:cNvSpPr/>
            <p:nvPr/>
          </p:nvSpPr>
          <p:spPr>
            <a:xfrm>
              <a:off x="4655164" y="4180417"/>
              <a:ext cx="1188720" cy="341632"/>
            </a:xfrm>
            <a:prstGeom prst="rect">
              <a:avLst/>
            </a:prstGeom>
            <a:solidFill>
              <a:srgbClr val="72C4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37" name="Rectangle 136"/>
            <p:cNvSpPr/>
            <p:nvPr/>
          </p:nvSpPr>
          <p:spPr>
            <a:xfrm>
              <a:off x="4655164" y="4438036"/>
              <a:ext cx="1188720" cy="341632"/>
            </a:xfrm>
            <a:prstGeom prst="rect">
              <a:avLst/>
            </a:prstGeom>
            <a:solidFill>
              <a:srgbClr val="B4D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41" name="Rectangle 140"/>
            <p:cNvSpPr/>
            <p:nvPr/>
          </p:nvSpPr>
          <p:spPr>
            <a:xfrm>
              <a:off x="4655164" y="4695889"/>
              <a:ext cx="1188720" cy="341632"/>
            </a:xfrm>
            <a:prstGeom prst="rect">
              <a:avLst/>
            </a:prstGeom>
            <a:solidFill>
              <a:srgbClr val="D0EB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48" name="TextBox 147"/>
            <p:cNvSpPr txBox="1"/>
            <p:nvPr/>
          </p:nvSpPr>
          <p:spPr>
            <a:xfrm>
              <a:off x="4655164" y="4214073"/>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114 </a:t>
              </a:r>
              <a:r>
                <a:rPr lang="en-US" sz="1000" b="1" dirty="0">
                  <a:solidFill>
                    <a:schemeClr val="bg1"/>
                  </a:solidFill>
                </a:rPr>
                <a:t>G</a:t>
              </a:r>
              <a:r>
                <a:rPr lang="en-US" sz="1000" dirty="0">
                  <a:solidFill>
                    <a:schemeClr val="bg1"/>
                  </a:solidFill>
                </a:rPr>
                <a:t>196 </a:t>
              </a:r>
              <a:r>
                <a:rPr lang="en-US" sz="1000" b="1" dirty="0">
                  <a:solidFill>
                    <a:schemeClr val="bg1"/>
                  </a:solidFill>
                </a:rPr>
                <a:t>B</a:t>
              </a:r>
              <a:r>
                <a:rPr lang="en-US" sz="1000" dirty="0">
                  <a:solidFill>
                    <a:schemeClr val="bg1"/>
                  </a:solidFill>
                </a:rPr>
                <a:t>95</a:t>
              </a:r>
            </a:p>
          </p:txBody>
        </p:sp>
        <p:sp>
          <p:nvSpPr>
            <p:cNvPr id="149" name="TextBox 148"/>
            <p:cNvSpPr txBox="1"/>
            <p:nvPr/>
          </p:nvSpPr>
          <p:spPr>
            <a:xfrm>
              <a:off x="4655164" y="4471692"/>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180 </a:t>
              </a:r>
              <a:r>
                <a:rPr lang="en-US" sz="1000" b="1" dirty="0">
                  <a:solidFill>
                    <a:schemeClr val="bg2"/>
                  </a:solidFill>
                </a:rPr>
                <a:t>G</a:t>
              </a:r>
              <a:r>
                <a:rPr lang="en-US" sz="1000" dirty="0">
                  <a:solidFill>
                    <a:schemeClr val="bg2"/>
                  </a:solidFill>
                </a:rPr>
                <a:t>223 </a:t>
              </a:r>
              <a:r>
                <a:rPr lang="en-US" sz="1000" b="1" dirty="0">
                  <a:solidFill>
                    <a:schemeClr val="bg2"/>
                  </a:solidFill>
                </a:rPr>
                <a:t>B</a:t>
              </a:r>
              <a:r>
                <a:rPr lang="en-US" sz="1000" dirty="0">
                  <a:solidFill>
                    <a:schemeClr val="bg2"/>
                  </a:solidFill>
                </a:rPr>
                <a:t>170</a:t>
              </a:r>
            </a:p>
          </p:txBody>
        </p:sp>
        <p:sp>
          <p:nvSpPr>
            <p:cNvPr id="150" name="TextBox 149"/>
            <p:cNvSpPr txBox="1"/>
            <p:nvPr/>
          </p:nvSpPr>
          <p:spPr>
            <a:xfrm>
              <a:off x="4655164" y="4729545"/>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208 </a:t>
              </a:r>
              <a:r>
                <a:rPr lang="en-US" sz="1000" b="1" dirty="0">
                  <a:solidFill>
                    <a:schemeClr val="bg2"/>
                  </a:solidFill>
                </a:rPr>
                <a:t>G</a:t>
              </a:r>
              <a:r>
                <a:rPr lang="en-US" sz="1000" dirty="0">
                  <a:solidFill>
                    <a:schemeClr val="bg2"/>
                  </a:solidFill>
                </a:rPr>
                <a:t>235 </a:t>
              </a:r>
              <a:r>
                <a:rPr lang="en-US" sz="1000" b="1" dirty="0">
                  <a:solidFill>
                    <a:schemeClr val="bg2"/>
                  </a:solidFill>
                </a:rPr>
                <a:t>B</a:t>
              </a:r>
              <a:r>
                <a:rPr lang="en-US" sz="1000" dirty="0">
                  <a:solidFill>
                    <a:schemeClr val="bg2"/>
                  </a:solidFill>
                </a:rPr>
                <a:t>202</a:t>
              </a:r>
            </a:p>
          </p:txBody>
        </p:sp>
      </p:grpSp>
      <p:sp>
        <p:nvSpPr>
          <p:cNvPr id="113" name="Rectangle 112"/>
          <p:cNvSpPr/>
          <p:nvPr/>
        </p:nvSpPr>
        <p:spPr>
          <a:xfrm>
            <a:off x="1824750" y="2060862"/>
            <a:ext cx="1188720" cy="341632"/>
          </a:xfrm>
          <a:prstGeom prst="rect">
            <a:avLst/>
          </a:prstGeom>
          <a:solidFill>
            <a:srgbClr val="A29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17" name="TextBox 116"/>
          <p:cNvSpPr txBox="1"/>
          <p:nvPr/>
        </p:nvSpPr>
        <p:spPr>
          <a:xfrm>
            <a:off x="1824750" y="2094518"/>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162 </a:t>
            </a:r>
            <a:r>
              <a:rPr lang="en-US" sz="1000" b="1" dirty="0">
                <a:solidFill>
                  <a:schemeClr val="bg1"/>
                </a:solidFill>
              </a:rPr>
              <a:t>G</a:t>
            </a:r>
            <a:r>
              <a:rPr lang="en-US" sz="1000" dirty="0">
                <a:solidFill>
                  <a:schemeClr val="bg1"/>
                </a:solidFill>
              </a:rPr>
              <a:t>144 </a:t>
            </a:r>
            <a:r>
              <a:rPr lang="en-US" sz="1000" b="1" dirty="0">
                <a:solidFill>
                  <a:schemeClr val="bg1"/>
                </a:solidFill>
              </a:rPr>
              <a:t>B</a:t>
            </a:r>
            <a:r>
              <a:rPr lang="en-US" sz="1000" dirty="0">
                <a:solidFill>
                  <a:schemeClr val="bg1"/>
                </a:solidFill>
              </a:rPr>
              <a:t>96</a:t>
            </a:r>
          </a:p>
        </p:txBody>
      </p:sp>
      <p:sp>
        <p:nvSpPr>
          <p:cNvPr id="151" name="Rectangle 150"/>
          <p:cNvSpPr/>
          <p:nvPr/>
        </p:nvSpPr>
        <p:spPr>
          <a:xfrm>
            <a:off x="1824750" y="2311796"/>
            <a:ext cx="1188720" cy="341632"/>
          </a:xfrm>
          <a:prstGeom prst="rect">
            <a:avLst/>
          </a:prstGeom>
          <a:solidFill>
            <a:srgbClr val="B8AC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55" name="Rectangle 154"/>
          <p:cNvSpPr/>
          <p:nvPr/>
        </p:nvSpPr>
        <p:spPr>
          <a:xfrm>
            <a:off x="1824750" y="2569415"/>
            <a:ext cx="1188720" cy="341632"/>
          </a:xfrm>
          <a:prstGeom prst="rect">
            <a:avLst/>
          </a:prstGeom>
          <a:solidFill>
            <a:srgbClr val="D9D2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59" name="Rectangle 158"/>
          <p:cNvSpPr/>
          <p:nvPr/>
        </p:nvSpPr>
        <p:spPr>
          <a:xfrm>
            <a:off x="1824750" y="2827268"/>
            <a:ext cx="1188720" cy="341632"/>
          </a:xfrm>
          <a:prstGeom prst="rect">
            <a:avLst/>
          </a:prstGeom>
          <a:solidFill>
            <a:srgbClr val="E7E3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63" name="TextBox 162"/>
          <p:cNvSpPr txBox="1"/>
          <p:nvPr/>
        </p:nvSpPr>
        <p:spPr>
          <a:xfrm>
            <a:off x="1824750" y="2345452"/>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184 </a:t>
            </a:r>
            <a:r>
              <a:rPr lang="en-US" sz="1000" b="1" dirty="0">
                <a:solidFill>
                  <a:schemeClr val="bg1"/>
                </a:solidFill>
              </a:rPr>
              <a:t>G</a:t>
            </a:r>
            <a:r>
              <a:rPr lang="en-US" sz="1000" dirty="0">
                <a:solidFill>
                  <a:schemeClr val="bg1"/>
                </a:solidFill>
              </a:rPr>
              <a:t>172 </a:t>
            </a:r>
            <a:r>
              <a:rPr lang="en-US" sz="1000" b="1" dirty="0">
                <a:solidFill>
                  <a:schemeClr val="bg1"/>
                </a:solidFill>
              </a:rPr>
              <a:t>B</a:t>
            </a:r>
            <a:r>
              <a:rPr lang="en-US" sz="1000" dirty="0">
                <a:solidFill>
                  <a:schemeClr val="bg1"/>
                </a:solidFill>
              </a:rPr>
              <a:t>136</a:t>
            </a:r>
          </a:p>
        </p:txBody>
      </p:sp>
      <p:sp>
        <p:nvSpPr>
          <p:cNvPr id="164" name="TextBox 163"/>
          <p:cNvSpPr txBox="1"/>
          <p:nvPr/>
        </p:nvSpPr>
        <p:spPr>
          <a:xfrm>
            <a:off x="1824750" y="2603071"/>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217 </a:t>
            </a:r>
            <a:r>
              <a:rPr lang="en-US" sz="1000" b="1" dirty="0">
                <a:solidFill>
                  <a:schemeClr val="bg2"/>
                </a:solidFill>
              </a:rPr>
              <a:t>G</a:t>
            </a:r>
            <a:r>
              <a:rPr lang="en-US" sz="1000" dirty="0">
                <a:solidFill>
                  <a:schemeClr val="bg2"/>
                </a:solidFill>
              </a:rPr>
              <a:t>210 </a:t>
            </a:r>
            <a:r>
              <a:rPr lang="en-US" sz="1000" b="1" dirty="0">
                <a:solidFill>
                  <a:schemeClr val="bg2"/>
                </a:solidFill>
              </a:rPr>
              <a:t>B</a:t>
            </a:r>
            <a:r>
              <a:rPr lang="en-US" sz="1000" dirty="0">
                <a:solidFill>
                  <a:schemeClr val="bg2"/>
                </a:solidFill>
              </a:rPr>
              <a:t>192</a:t>
            </a:r>
          </a:p>
        </p:txBody>
      </p:sp>
      <p:sp>
        <p:nvSpPr>
          <p:cNvPr id="165" name="TextBox 164"/>
          <p:cNvSpPr txBox="1"/>
          <p:nvPr/>
        </p:nvSpPr>
        <p:spPr>
          <a:xfrm>
            <a:off x="1824750" y="2860924"/>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235 </a:t>
            </a:r>
            <a:r>
              <a:rPr lang="en-US" sz="1000" b="1" dirty="0">
                <a:solidFill>
                  <a:schemeClr val="bg2"/>
                </a:solidFill>
              </a:rPr>
              <a:t>G</a:t>
            </a:r>
            <a:r>
              <a:rPr lang="en-US" sz="1000" dirty="0">
                <a:solidFill>
                  <a:schemeClr val="bg2"/>
                </a:solidFill>
              </a:rPr>
              <a:t>227 </a:t>
            </a:r>
            <a:r>
              <a:rPr lang="en-US" sz="1000" b="1" dirty="0">
                <a:solidFill>
                  <a:schemeClr val="bg2"/>
                </a:solidFill>
              </a:rPr>
              <a:t>B</a:t>
            </a:r>
            <a:r>
              <a:rPr lang="en-US" sz="1000" dirty="0">
                <a:solidFill>
                  <a:schemeClr val="bg2"/>
                </a:solidFill>
              </a:rPr>
              <a:t>215</a:t>
            </a:r>
          </a:p>
        </p:txBody>
      </p:sp>
      <p:sp>
        <p:nvSpPr>
          <p:cNvPr id="114" name="Rectangle 113"/>
          <p:cNvSpPr/>
          <p:nvPr/>
        </p:nvSpPr>
        <p:spPr>
          <a:xfrm>
            <a:off x="1831679" y="4073562"/>
            <a:ext cx="1188720" cy="341632"/>
          </a:xfrm>
          <a:prstGeom prst="rect">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18" name="TextBox 117"/>
          <p:cNvSpPr txBox="1"/>
          <p:nvPr/>
        </p:nvSpPr>
        <p:spPr>
          <a:xfrm>
            <a:off x="1831679" y="4107218"/>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244 </a:t>
            </a:r>
            <a:r>
              <a:rPr lang="en-US" sz="1000" b="1" dirty="0">
                <a:solidFill>
                  <a:schemeClr val="bg2"/>
                </a:solidFill>
              </a:rPr>
              <a:t>G</a:t>
            </a:r>
            <a:r>
              <a:rPr lang="en-US" sz="1000" dirty="0">
                <a:solidFill>
                  <a:schemeClr val="bg2"/>
                </a:solidFill>
              </a:rPr>
              <a:t>189 </a:t>
            </a:r>
            <a:r>
              <a:rPr lang="en-US" sz="1000" b="1" dirty="0">
                <a:solidFill>
                  <a:schemeClr val="bg2"/>
                </a:solidFill>
              </a:rPr>
              <a:t>B</a:t>
            </a:r>
            <a:r>
              <a:rPr lang="en-US" sz="1000" dirty="0">
                <a:solidFill>
                  <a:schemeClr val="bg2"/>
                </a:solidFill>
              </a:rPr>
              <a:t>12</a:t>
            </a:r>
          </a:p>
        </p:txBody>
      </p:sp>
      <p:sp>
        <p:nvSpPr>
          <p:cNvPr id="152" name="Rectangle 151"/>
          <p:cNvSpPr/>
          <p:nvPr/>
        </p:nvSpPr>
        <p:spPr>
          <a:xfrm>
            <a:off x="1831679" y="4324496"/>
            <a:ext cx="1188720" cy="341632"/>
          </a:xfrm>
          <a:prstGeom prst="rect">
            <a:avLst/>
          </a:prstGeom>
          <a:solidFill>
            <a:srgbClr val="FFDE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56" name="Rectangle 155"/>
          <p:cNvSpPr/>
          <p:nvPr/>
        </p:nvSpPr>
        <p:spPr>
          <a:xfrm>
            <a:off x="1831679" y="4582115"/>
            <a:ext cx="1188720" cy="341632"/>
          </a:xfrm>
          <a:prstGeom prst="rect">
            <a:avLst/>
          </a:prstGeom>
          <a:solidFill>
            <a:srgbClr val="FFED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60" name="Rectangle 159"/>
          <p:cNvSpPr/>
          <p:nvPr/>
        </p:nvSpPr>
        <p:spPr>
          <a:xfrm>
            <a:off x="1831679" y="4839968"/>
            <a:ext cx="1188720" cy="341632"/>
          </a:xfrm>
          <a:prstGeom prst="rect">
            <a:avLst/>
          </a:prstGeom>
          <a:solidFill>
            <a:srgbClr val="FFF4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66" name="TextBox 165"/>
          <p:cNvSpPr txBox="1"/>
          <p:nvPr/>
        </p:nvSpPr>
        <p:spPr>
          <a:xfrm>
            <a:off x="1831679" y="4358152"/>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255 </a:t>
            </a:r>
            <a:r>
              <a:rPr lang="en-US" sz="1000" b="1" dirty="0">
                <a:solidFill>
                  <a:schemeClr val="bg2"/>
                </a:solidFill>
              </a:rPr>
              <a:t>G</a:t>
            </a:r>
            <a:r>
              <a:rPr lang="en-US" sz="1000" dirty="0">
                <a:solidFill>
                  <a:schemeClr val="bg2"/>
                </a:solidFill>
              </a:rPr>
              <a:t>222 </a:t>
            </a:r>
            <a:r>
              <a:rPr lang="en-US" sz="1000" b="1" dirty="0">
                <a:solidFill>
                  <a:schemeClr val="bg2"/>
                </a:solidFill>
              </a:rPr>
              <a:t>B</a:t>
            </a:r>
            <a:r>
              <a:rPr lang="en-US" sz="1000" dirty="0">
                <a:solidFill>
                  <a:schemeClr val="bg2"/>
                </a:solidFill>
              </a:rPr>
              <a:t>64</a:t>
            </a:r>
          </a:p>
        </p:txBody>
      </p:sp>
      <p:sp>
        <p:nvSpPr>
          <p:cNvPr id="167" name="TextBox 166"/>
          <p:cNvSpPr txBox="1"/>
          <p:nvPr/>
        </p:nvSpPr>
        <p:spPr>
          <a:xfrm>
            <a:off x="1831679" y="4615771"/>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255 </a:t>
            </a:r>
            <a:r>
              <a:rPr lang="en-US" sz="1000" b="1" dirty="0">
                <a:solidFill>
                  <a:schemeClr val="bg2"/>
                </a:solidFill>
              </a:rPr>
              <a:t>G</a:t>
            </a:r>
            <a:r>
              <a:rPr lang="en-US" sz="1000" dirty="0">
                <a:solidFill>
                  <a:schemeClr val="bg2"/>
                </a:solidFill>
              </a:rPr>
              <a:t>237 </a:t>
            </a:r>
            <a:r>
              <a:rPr lang="en-US" sz="1000" b="1" dirty="0">
                <a:solidFill>
                  <a:schemeClr val="bg2"/>
                </a:solidFill>
              </a:rPr>
              <a:t>B</a:t>
            </a:r>
            <a:r>
              <a:rPr lang="en-US" sz="1000" dirty="0">
                <a:solidFill>
                  <a:schemeClr val="bg2"/>
                </a:solidFill>
              </a:rPr>
              <a:t>153</a:t>
            </a:r>
          </a:p>
        </p:txBody>
      </p:sp>
      <p:sp>
        <p:nvSpPr>
          <p:cNvPr id="168" name="TextBox 167"/>
          <p:cNvSpPr txBox="1"/>
          <p:nvPr/>
        </p:nvSpPr>
        <p:spPr>
          <a:xfrm>
            <a:off x="1831679" y="4873624"/>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255 </a:t>
            </a:r>
            <a:r>
              <a:rPr lang="en-US" sz="1000" b="1" dirty="0">
                <a:solidFill>
                  <a:schemeClr val="bg2"/>
                </a:solidFill>
              </a:rPr>
              <a:t>G</a:t>
            </a:r>
            <a:r>
              <a:rPr lang="en-US" sz="1000" dirty="0">
                <a:solidFill>
                  <a:schemeClr val="bg2"/>
                </a:solidFill>
              </a:rPr>
              <a:t>244 </a:t>
            </a:r>
            <a:r>
              <a:rPr lang="en-US" sz="1000" b="1" dirty="0">
                <a:solidFill>
                  <a:schemeClr val="bg2"/>
                </a:solidFill>
              </a:rPr>
              <a:t>B</a:t>
            </a:r>
            <a:r>
              <a:rPr lang="en-US" sz="1000" dirty="0">
                <a:solidFill>
                  <a:schemeClr val="bg2"/>
                </a:solidFill>
              </a:rPr>
              <a:t>191</a:t>
            </a:r>
          </a:p>
        </p:txBody>
      </p:sp>
      <p:sp>
        <p:nvSpPr>
          <p:cNvPr id="116" name="Rectangle 115"/>
          <p:cNvSpPr/>
          <p:nvPr/>
        </p:nvSpPr>
        <p:spPr>
          <a:xfrm>
            <a:off x="4684275" y="2060862"/>
            <a:ext cx="1188720" cy="341632"/>
          </a:xfrm>
          <a:prstGeom prst="rect">
            <a:avLst/>
          </a:prstGeom>
          <a:solidFill>
            <a:srgbClr val="A7A9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20" name="TextBox 119"/>
          <p:cNvSpPr txBox="1"/>
          <p:nvPr/>
        </p:nvSpPr>
        <p:spPr>
          <a:xfrm>
            <a:off x="4684275" y="2094518"/>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167 </a:t>
            </a:r>
            <a:r>
              <a:rPr lang="en-US" sz="1000" b="1" dirty="0">
                <a:solidFill>
                  <a:schemeClr val="bg1"/>
                </a:solidFill>
              </a:rPr>
              <a:t>G</a:t>
            </a:r>
            <a:r>
              <a:rPr lang="en-US" sz="1000" dirty="0">
                <a:solidFill>
                  <a:schemeClr val="bg1"/>
                </a:solidFill>
              </a:rPr>
              <a:t>169 </a:t>
            </a:r>
            <a:r>
              <a:rPr lang="en-US" sz="1000" b="1" dirty="0">
                <a:solidFill>
                  <a:schemeClr val="bg1"/>
                </a:solidFill>
              </a:rPr>
              <a:t>B</a:t>
            </a:r>
            <a:r>
              <a:rPr lang="en-US" sz="1000" dirty="0">
                <a:solidFill>
                  <a:schemeClr val="bg1"/>
                </a:solidFill>
              </a:rPr>
              <a:t>172</a:t>
            </a:r>
          </a:p>
        </p:txBody>
      </p:sp>
      <p:sp>
        <p:nvSpPr>
          <p:cNvPr id="154" name="Rectangle 153"/>
          <p:cNvSpPr/>
          <p:nvPr/>
        </p:nvSpPr>
        <p:spPr>
          <a:xfrm>
            <a:off x="4684275" y="2311796"/>
            <a:ext cx="1188720" cy="341632"/>
          </a:xfrm>
          <a:prstGeom prst="rect">
            <a:avLst/>
          </a:prstGeom>
          <a:solidFill>
            <a:srgbClr val="BDBF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58" name="Rectangle 157"/>
          <p:cNvSpPr/>
          <p:nvPr/>
        </p:nvSpPr>
        <p:spPr>
          <a:xfrm>
            <a:off x="4684275" y="2569415"/>
            <a:ext cx="1188720" cy="341632"/>
          </a:xfrm>
          <a:prstGeom prst="rect">
            <a:avLst/>
          </a:prstGeom>
          <a:solidFill>
            <a:srgbClr val="DCDD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62" name="Rectangle 161"/>
          <p:cNvSpPr/>
          <p:nvPr/>
        </p:nvSpPr>
        <p:spPr>
          <a:xfrm>
            <a:off x="4684275" y="2827268"/>
            <a:ext cx="1188720" cy="341632"/>
          </a:xfrm>
          <a:prstGeom prst="rect">
            <a:avLst/>
          </a:prstGeom>
          <a:solidFill>
            <a:srgbClr val="E9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69" name="TextBox 168"/>
          <p:cNvSpPr txBox="1"/>
          <p:nvPr/>
        </p:nvSpPr>
        <p:spPr>
          <a:xfrm>
            <a:off x="4684275" y="2345452"/>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189 </a:t>
            </a:r>
            <a:r>
              <a:rPr lang="en-US" sz="1000" b="1" dirty="0">
                <a:solidFill>
                  <a:schemeClr val="bg1"/>
                </a:solidFill>
              </a:rPr>
              <a:t>G</a:t>
            </a:r>
            <a:r>
              <a:rPr lang="en-US" sz="1000" dirty="0">
                <a:solidFill>
                  <a:schemeClr val="bg1"/>
                </a:solidFill>
              </a:rPr>
              <a:t>191 </a:t>
            </a:r>
            <a:r>
              <a:rPr lang="en-US" sz="1000" b="1" dirty="0">
                <a:solidFill>
                  <a:schemeClr val="bg1"/>
                </a:solidFill>
              </a:rPr>
              <a:t>B</a:t>
            </a:r>
            <a:r>
              <a:rPr lang="en-US" sz="1000" dirty="0">
                <a:solidFill>
                  <a:schemeClr val="bg1"/>
                </a:solidFill>
              </a:rPr>
              <a:t>193</a:t>
            </a:r>
          </a:p>
        </p:txBody>
      </p:sp>
      <p:sp>
        <p:nvSpPr>
          <p:cNvPr id="170" name="TextBox 169"/>
          <p:cNvSpPr txBox="1"/>
          <p:nvPr/>
        </p:nvSpPr>
        <p:spPr>
          <a:xfrm>
            <a:off x="4684275" y="2603071"/>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220 </a:t>
            </a:r>
            <a:r>
              <a:rPr lang="en-US" sz="1000" b="1" dirty="0">
                <a:solidFill>
                  <a:schemeClr val="bg2"/>
                </a:solidFill>
              </a:rPr>
              <a:t>G</a:t>
            </a:r>
            <a:r>
              <a:rPr lang="en-US" sz="1000" dirty="0">
                <a:solidFill>
                  <a:schemeClr val="bg2"/>
                </a:solidFill>
              </a:rPr>
              <a:t>221 </a:t>
            </a:r>
            <a:r>
              <a:rPr lang="en-US" sz="1000" b="1" dirty="0">
                <a:solidFill>
                  <a:schemeClr val="bg2"/>
                </a:solidFill>
              </a:rPr>
              <a:t>B</a:t>
            </a:r>
            <a:r>
              <a:rPr lang="en-US" sz="1000" dirty="0">
                <a:solidFill>
                  <a:schemeClr val="bg2"/>
                </a:solidFill>
              </a:rPr>
              <a:t>222</a:t>
            </a:r>
          </a:p>
        </p:txBody>
      </p:sp>
      <p:sp>
        <p:nvSpPr>
          <p:cNvPr id="171" name="TextBox 170"/>
          <p:cNvSpPr txBox="1"/>
          <p:nvPr/>
        </p:nvSpPr>
        <p:spPr>
          <a:xfrm>
            <a:off x="4684275" y="2860924"/>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233 </a:t>
            </a:r>
            <a:r>
              <a:rPr lang="en-US" sz="1000" b="1" dirty="0">
                <a:solidFill>
                  <a:schemeClr val="bg2"/>
                </a:solidFill>
              </a:rPr>
              <a:t>G</a:t>
            </a:r>
            <a:r>
              <a:rPr lang="en-US" sz="1000" dirty="0">
                <a:solidFill>
                  <a:schemeClr val="bg2"/>
                </a:solidFill>
              </a:rPr>
              <a:t>234 </a:t>
            </a:r>
            <a:r>
              <a:rPr lang="en-US" sz="1000" b="1" dirty="0">
                <a:solidFill>
                  <a:schemeClr val="bg2"/>
                </a:solidFill>
              </a:rPr>
              <a:t>B</a:t>
            </a:r>
            <a:r>
              <a:rPr lang="en-US" sz="1000" dirty="0">
                <a:solidFill>
                  <a:schemeClr val="bg2"/>
                </a:solidFill>
              </a:rPr>
              <a:t>234</a:t>
            </a:r>
          </a:p>
        </p:txBody>
      </p:sp>
      <p:sp>
        <p:nvSpPr>
          <p:cNvPr id="123" name="Rectangle 122"/>
          <p:cNvSpPr/>
          <p:nvPr/>
        </p:nvSpPr>
        <p:spPr>
          <a:xfrm>
            <a:off x="4611633" y="4064626"/>
            <a:ext cx="1188720" cy="341632"/>
          </a:xfrm>
          <a:prstGeom prst="rect">
            <a:avLst/>
          </a:prstGeom>
          <a:solidFill>
            <a:srgbClr val="24AF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27" name="TextBox 126"/>
          <p:cNvSpPr txBox="1"/>
          <p:nvPr/>
        </p:nvSpPr>
        <p:spPr>
          <a:xfrm>
            <a:off x="4611633" y="4098282"/>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36 </a:t>
            </a:r>
            <a:r>
              <a:rPr lang="en-US" sz="1000" b="1" dirty="0">
                <a:solidFill>
                  <a:schemeClr val="bg1"/>
                </a:solidFill>
              </a:rPr>
              <a:t>G</a:t>
            </a:r>
            <a:r>
              <a:rPr lang="en-US" sz="1000" dirty="0">
                <a:solidFill>
                  <a:schemeClr val="bg1"/>
                </a:solidFill>
              </a:rPr>
              <a:t>175 </a:t>
            </a:r>
            <a:r>
              <a:rPr lang="en-US" sz="1000" b="1" dirty="0">
                <a:solidFill>
                  <a:schemeClr val="bg1"/>
                </a:solidFill>
              </a:rPr>
              <a:t>B</a:t>
            </a:r>
            <a:r>
              <a:rPr lang="en-US" sz="1000" dirty="0">
                <a:solidFill>
                  <a:schemeClr val="bg1"/>
                </a:solidFill>
              </a:rPr>
              <a:t>229</a:t>
            </a:r>
          </a:p>
        </p:txBody>
      </p:sp>
      <p:sp>
        <p:nvSpPr>
          <p:cNvPr id="131" name="Rectangle 130"/>
          <p:cNvSpPr/>
          <p:nvPr/>
        </p:nvSpPr>
        <p:spPr>
          <a:xfrm>
            <a:off x="4611633" y="4324496"/>
            <a:ext cx="1188720" cy="341632"/>
          </a:xfrm>
          <a:prstGeom prst="rect">
            <a:avLst/>
          </a:prstGeom>
          <a:solidFill>
            <a:srgbClr val="40C6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36" name="Rectangle 135"/>
          <p:cNvSpPr/>
          <p:nvPr/>
        </p:nvSpPr>
        <p:spPr>
          <a:xfrm>
            <a:off x="4611633" y="4582115"/>
            <a:ext cx="1188720" cy="341632"/>
          </a:xfrm>
          <a:prstGeom prst="rect">
            <a:avLst/>
          </a:prstGeom>
          <a:solidFill>
            <a:srgbClr val="99E1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40" name="Rectangle 139"/>
          <p:cNvSpPr/>
          <p:nvPr/>
        </p:nvSpPr>
        <p:spPr>
          <a:xfrm>
            <a:off x="4611633" y="4839968"/>
            <a:ext cx="1188720" cy="341632"/>
          </a:xfrm>
          <a:prstGeom prst="rect">
            <a:avLst/>
          </a:prstGeom>
          <a:solidFill>
            <a:srgbClr val="BFEC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72" name="TextBox 171"/>
          <p:cNvSpPr txBox="1"/>
          <p:nvPr/>
        </p:nvSpPr>
        <p:spPr>
          <a:xfrm>
            <a:off x="4611633" y="4358152"/>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64 </a:t>
            </a:r>
            <a:r>
              <a:rPr lang="en-US" sz="1000" b="1" dirty="0">
                <a:solidFill>
                  <a:schemeClr val="bg1"/>
                </a:solidFill>
              </a:rPr>
              <a:t>G</a:t>
            </a:r>
            <a:r>
              <a:rPr lang="en-US" sz="1000" dirty="0">
                <a:solidFill>
                  <a:schemeClr val="bg1"/>
                </a:solidFill>
              </a:rPr>
              <a:t>198 </a:t>
            </a:r>
            <a:r>
              <a:rPr lang="en-US" sz="1000" b="1" dirty="0">
                <a:solidFill>
                  <a:schemeClr val="bg1"/>
                </a:solidFill>
              </a:rPr>
              <a:t>B</a:t>
            </a:r>
            <a:r>
              <a:rPr lang="en-US" sz="1000" dirty="0">
                <a:solidFill>
                  <a:schemeClr val="bg1"/>
                </a:solidFill>
              </a:rPr>
              <a:t>234</a:t>
            </a:r>
          </a:p>
        </p:txBody>
      </p:sp>
      <p:sp>
        <p:nvSpPr>
          <p:cNvPr id="173" name="TextBox 172"/>
          <p:cNvSpPr txBox="1"/>
          <p:nvPr/>
        </p:nvSpPr>
        <p:spPr>
          <a:xfrm>
            <a:off x="4611633" y="4873624"/>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191 </a:t>
            </a:r>
            <a:r>
              <a:rPr lang="en-US" sz="1000" b="1" dirty="0">
                <a:solidFill>
                  <a:schemeClr val="bg2"/>
                </a:solidFill>
              </a:rPr>
              <a:t>G</a:t>
            </a:r>
            <a:r>
              <a:rPr lang="en-US" sz="1000" dirty="0">
                <a:solidFill>
                  <a:schemeClr val="bg2"/>
                </a:solidFill>
              </a:rPr>
              <a:t>236 </a:t>
            </a:r>
            <a:r>
              <a:rPr lang="en-US" sz="1000" b="1" dirty="0">
                <a:solidFill>
                  <a:schemeClr val="bg2"/>
                </a:solidFill>
              </a:rPr>
              <a:t>B</a:t>
            </a:r>
            <a:r>
              <a:rPr lang="en-US" sz="1000" dirty="0">
                <a:solidFill>
                  <a:schemeClr val="bg2"/>
                </a:solidFill>
              </a:rPr>
              <a:t>248</a:t>
            </a:r>
          </a:p>
        </p:txBody>
      </p:sp>
      <p:sp>
        <p:nvSpPr>
          <p:cNvPr id="174" name="TextBox 173"/>
          <p:cNvSpPr txBox="1"/>
          <p:nvPr/>
        </p:nvSpPr>
        <p:spPr>
          <a:xfrm>
            <a:off x="4611633" y="4615771"/>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153 </a:t>
            </a:r>
            <a:r>
              <a:rPr lang="en-US" sz="1000" b="1" dirty="0">
                <a:solidFill>
                  <a:schemeClr val="bg2"/>
                </a:solidFill>
              </a:rPr>
              <a:t>G</a:t>
            </a:r>
            <a:r>
              <a:rPr lang="en-US" sz="1000" dirty="0">
                <a:solidFill>
                  <a:schemeClr val="bg2"/>
                </a:solidFill>
              </a:rPr>
              <a:t>226 </a:t>
            </a:r>
            <a:r>
              <a:rPr lang="en-US" sz="1000" b="1" dirty="0">
                <a:solidFill>
                  <a:schemeClr val="bg2"/>
                </a:solidFill>
              </a:rPr>
              <a:t>B</a:t>
            </a:r>
            <a:r>
              <a:rPr lang="en-US" sz="1000" dirty="0">
                <a:solidFill>
                  <a:schemeClr val="bg2"/>
                </a:solidFill>
              </a:rPr>
              <a:t>244</a:t>
            </a:r>
          </a:p>
        </p:txBody>
      </p:sp>
      <p:sp>
        <p:nvSpPr>
          <p:cNvPr id="115" name="Rectangle 114"/>
          <p:cNvSpPr/>
          <p:nvPr/>
        </p:nvSpPr>
        <p:spPr>
          <a:xfrm>
            <a:off x="3236475" y="2060862"/>
            <a:ext cx="1188720" cy="341632"/>
          </a:xfrm>
          <a:prstGeom prst="rect">
            <a:avLst/>
          </a:prstGeom>
          <a:solidFill>
            <a:srgbClr val="4B4B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19" name="TextBox 118"/>
          <p:cNvSpPr txBox="1"/>
          <p:nvPr/>
        </p:nvSpPr>
        <p:spPr>
          <a:xfrm>
            <a:off x="3236475" y="2094518"/>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75 </a:t>
            </a:r>
            <a:r>
              <a:rPr lang="en-US" sz="1000" b="1" dirty="0">
                <a:solidFill>
                  <a:schemeClr val="bg1"/>
                </a:solidFill>
              </a:rPr>
              <a:t>G</a:t>
            </a:r>
            <a:r>
              <a:rPr lang="en-US" sz="1000" dirty="0">
                <a:solidFill>
                  <a:schemeClr val="bg1"/>
                </a:solidFill>
              </a:rPr>
              <a:t>75 </a:t>
            </a:r>
            <a:r>
              <a:rPr lang="en-US" sz="1000" b="1" dirty="0">
                <a:solidFill>
                  <a:schemeClr val="bg1"/>
                </a:solidFill>
              </a:rPr>
              <a:t>B</a:t>
            </a:r>
            <a:r>
              <a:rPr lang="en-US" sz="1000" dirty="0">
                <a:solidFill>
                  <a:schemeClr val="bg1"/>
                </a:solidFill>
              </a:rPr>
              <a:t>75</a:t>
            </a:r>
          </a:p>
        </p:txBody>
      </p:sp>
      <p:sp>
        <p:nvSpPr>
          <p:cNvPr id="153" name="Rectangle 152"/>
          <p:cNvSpPr/>
          <p:nvPr/>
        </p:nvSpPr>
        <p:spPr>
          <a:xfrm>
            <a:off x="3236475" y="2311796"/>
            <a:ext cx="1188720" cy="341632"/>
          </a:xfrm>
          <a:prstGeom prst="rect">
            <a:avLst/>
          </a:prstGeom>
          <a:solidFill>
            <a:srgbClr val="7878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57" name="Rectangle 156"/>
          <p:cNvSpPr/>
          <p:nvPr/>
        </p:nvSpPr>
        <p:spPr>
          <a:xfrm>
            <a:off x="3236475" y="2569415"/>
            <a:ext cx="1188720" cy="341632"/>
          </a:xfrm>
          <a:prstGeom prst="rect">
            <a:avLst/>
          </a:prstGeom>
          <a:solidFill>
            <a:srgbClr val="B7B7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61" name="Rectangle 160"/>
          <p:cNvSpPr/>
          <p:nvPr/>
        </p:nvSpPr>
        <p:spPr>
          <a:xfrm>
            <a:off x="3236475" y="2827268"/>
            <a:ext cx="1188720" cy="341632"/>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175" name="TextBox 174"/>
          <p:cNvSpPr txBox="1"/>
          <p:nvPr/>
        </p:nvSpPr>
        <p:spPr>
          <a:xfrm>
            <a:off x="3236475" y="2345452"/>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120 </a:t>
            </a:r>
            <a:r>
              <a:rPr lang="en-US" sz="1000" b="1" dirty="0">
                <a:solidFill>
                  <a:schemeClr val="bg1"/>
                </a:solidFill>
              </a:rPr>
              <a:t>G</a:t>
            </a:r>
            <a:r>
              <a:rPr lang="en-US" sz="1000" dirty="0">
                <a:solidFill>
                  <a:schemeClr val="bg1"/>
                </a:solidFill>
              </a:rPr>
              <a:t>120 </a:t>
            </a:r>
            <a:r>
              <a:rPr lang="en-US" sz="1000" b="1" dirty="0">
                <a:solidFill>
                  <a:schemeClr val="bg1"/>
                </a:solidFill>
              </a:rPr>
              <a:t>B</a:t>
            </a:r>
            <a:r>
              <a:rPr lang="en-US" sz="1000" dirty="0">
                <a:solidFill>
                  <a:schemeClr val="bg1"/>
                </a:solidFill>
              </a:rPr>
              <a:t>120</a:t>
            </a:r>
          </a:p>
        </p:txBody>
      </p:sp>
      <p:sp>
        <p:nvSpPr>
          <p:cNvPr id="176" name="TextBox 175"/>
          <p:cNvSpPr txBox="1"/>
          <p:nvPr/>
        </p:nvSpPr>
        <p:spPr>
          <a:xfrm>
            <a:off x="3236475" y="2603071"/>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183 </a:t>
            </a:r>
            <a:r>
              <a:rPr lang="en-US" sz="1000" b="1" dirty="0">
                <a:solidFill>
                  <a:schemeClr val="bg2"/>
                </a:solidFill>
              </a:rPr>
              <a:t>G</a:t>
            </a:r>
            <a:r>
              <a:rPr lang="en-US" sz="1000" dirty="0">
                <a:solidFill>
                  <a:schemeClr val="bg2"/>
                </a:solidFill>
              </a:rPr>
              <a:t>183 </a:t>
            </a:r>
            <a:r>
              <a:rPr lang="en-US" sz="1000" b="1" dirty="0">
                <a:solidFill>
                  <a:schemeClr val="bg2"/>
                </a:solidFill>
              </a:rPr>
              <a:t>B</a:t>
            </a:r>
            <a:r>
              <a:rPr lang="en-US" sz="1000" dirty="0">
                <a:solidFill>
                  <a:schemeClr val="bg2"/>
                </a:solidFill>
              </a:rPr>
              <a:t>183</a:t>
            </a:r>
          </a:p>
        </p:txBody>
      </p:sp>
      <p:sp>
        <p:nvSpPr>
          <p:cNvPr id="177" name="TextBox 176"/>
          <p:cNvSpPr txBox="1"/>
          <p:nvPr/>
        </p:nvSpPr>
        <p:spPr>
          <a:xfrm>
            <a:off x="3236475" y="2860924"/>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210 </a:t>
            </a:r>
            <a:r>
              <a:rPr lang="en-US" sz="1000" b="1" dirty="0">
                <a:solidFill>
                  <a:schemeClr val="bg2"/>
                </a:solidFill>
              </a:rPr>
              <a:t>G</a:t>
            </a:r>
            <a:r>
              <a:rPr lang="en-US" sz="1000" dirty="0">
                <a:solidFill>
                  <a:schemeClr val="bg2"/>
                </a:solidFill>
              </a:rPr>
              <a:t>210 </a:t>
            </a:r>
            <a:r>
              <a:rPr lang="en-US" sz="1000" b="1" dirty="0">
                <a:solidFill>
                  <a:schemeClr val="bg2"/>
                </a:solidFill>
              </a:rPr>
              <a:t>B</a:t>
            </a:r>
            <a:r>
              <a:rPr lang="en-US" sz="1000" dirty="0">
                <a:solidFill>
                  <a:schemeClr val="bg2"/>
                </a:solidFill>
              </a:rPr>
              <a:t>210</a:t>
            </a:r>
          </a:p>
        </p:txBody>
      </p:sp>
      <p:grpSp>
        <p:nvGrpSpPr>
          <p:cNvPr id="9" name="Group 8"/>
          <p:cNvGrpSpPr/>
          <p:nvPr/>
        </p:nvGrpSpPr>
        <p:grpSpPr>
          <a:xfrm>
            <a:off x="7391588" y="4064626"/>
            <a:ext cx="1188720" cy="1116974"/>
            <a:chOff x="6019800" y="3886891"/>
            <a:chExt cx="1188720" cy="1116974"/>
          </a:xfrm>
        </p:grpSpPr>
        <p:sp>
          <p:nvSpPr>
            <p:cNvPr id="194" name="Rectangle 193"/>
            <p:cNvSpPr/>
            <p:nvPr/>
          </p:nvSpPr>
          <p:spPr>
            <a:xfrm>
              <a:off x="6019800" y="3886891"/>
              <a:ext cx="1188720" cy="341632"/>
            </a:xfrm>
            <a:prstGeom prst="rect">
              <a:avLst/>
            </a:prstGeom>
            <a:solidFill>
              <a:srgbClr val="E154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95" name="TextBox 194"/>
            <p:cNvSpPr txBox="1"/>
            <p:nvPr/>
          </p:nvSpPr>
          <p:spPr>
            <a:xfrm>
              <a:off x="6019800" y="3920547"/>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224 </a:t>
              </a:r>
              <a:r>
                <a:rPr lang="en-US" sz="1000" b="1" dirty="0">
                  <a:solidFill>
                    <a:schemeClr val="bg1"/>
                  </a:solidFill>
                </a:rPr>
                <a:t>G</a:t>
              </a:r>
              <a:r>
                <a:rPr lang="en-US" sz="1000" dirty="0">
                  <a:solidFill>
                    <a:schemeClr val="bg1"/>
                  </a:solidFill>
                </a:rPr>
                <a:t>85 </a:t>
              </a:r>
              <a:r>
                <a:rPr lang="en-US" sz="1000" b="1" dirty="0">
                  <a:solidFill>
                    <a:schemeClr val="bg1"/>
                  </a:solidFill>
                </a:rPr>
                <a:t>B</a:t>
              </a:r>
              <a:r>
                <a:rPr lang="en-US" sz="1000" dirty="0">
                  <a:solidFill>
                    <a:schemeClr val="bg1"/>
                  </a:solidFill>
                </a:rPr>
                <a:t>38</a:t>
              </a:r>
            </a:p>
          </p:txBody>
        </p:sp>
        <p:sp>
          <p:nvSpPr>
            <p:cNvPr id="196" name="Rectangle 195"/>
            <p:cNvSpPr/>
            <p:nvPr/>
          </p:nvSpPr>
          <p:spPr>
            <a:xfrm>
              <a:off x="6019800" y="4146761"/>
              <a:ext cx="1188720" cy="341632"/>
            </a:xfrm>
            <a:prstGeom prst="rect">
              <a:avLst/>
            </a:prstGeom>
            <a:solidFill>
              <a:srgbClr val="EA7D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97" name="Rectangle 196"/>
            <p:cNvSpPr/>
            <p:nvPr/>
          </p:nvSpPr>
          <p:spPr>
            <a:xfrm>
              <a:off x="6019800" y="4404380"/>
              <a:ext cx="1188720" cy="341632"/>
            </a:xfrm>
            <a:prstGeom prst="rect">
              <a:avLst/>
            </a:prstGeom>
            <a:solidFill>
              <a:srgbClr val="F4B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98" name="Rectangle 197"/>
            <p:cNvSpPr/>
            <p:nvPr/>
          </p:nvSpPr>
          <p:spPr>
            <a:xfrm>
              <a:off x="6019800" y="4662233"/>
              <a:ext cx="1188720" cy="341632"/>
            </a:xfrm>
            <a:prstGeom prst="rect">
              <a:avLst/>
            </a:prstGeom>
            <a:solidFill>
              <a:srgbClr val="F8D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199" name="TextBox 198"/>
            <p:cNvSpPr txBox="1"/>
            <p:nvPr/>
          </p:nvSpPr>
          <p:spPr>
            <a:xfrm>
              <a:off x="6019800" y="4180417"/>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234 </a:t>
              </a:r>
              <a:r>
                <a:rPr lang="en-US" sz="1000" b="1" dirty="0">
                  <a:solidFill>
                    <a:schemeClr val="bg1"/>
                  </a:solidFill>
                </a:rPr>
                <a:t>G</a:t>
              </a:r>
              <a:r>
                <a:rPr lang="en-US" sz="1000" dirty="0">
                  <a:solidFill>
                    <a:schemeClr val="bg1"/>
                  </a:solidFill>
                </a:rPr>
                <a:t>125 </a:t>
              </a:r>
              <a:r>
                <a:rPr lang="en-US" sz="1000" b="1" dirty="0">
                  <a:solidFill>
                    <a:schemeClr val="bg1"/>
                  </a:solidFill>
                </a:rPr>
                <a:t>B</a:t>
              </a:r>
              <a:r>
                <a:rPr lang="en-US" sz="1000" dirty="0">
                  <a:solidFill>
                    <a:schemeClr val="bg1"/>
                  </a:solidFill>
                </a:rPr>
                <a:t>68</a:t>
              </a:r>
            </a:p>
          </p:txBody>
        </p:sp>
        <p:sp>
          <p:nvSpPr>
            <p:cNvPr id="200" name="TextBox 199"/>
            <p:cNvSpPr txBox="1"/>
            <p:nvPr/>
          </p:nvSpPr>
          <p:spPr>
            <a:xfrm>
              <a:off x="6019800" y="4438036"/>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244 </a:t>
              </a:r>
              <a:r>
                <a:rPr lang="en-US" sz="1000" b="1" dirty="0">
                  <a:solidFill>
                    <a:schemeClr val="bg2"/>
                  </a:solidFill>
                </a:rPr>
                <a:t>G</a:t>
              </a:r>
              <a:r>
                <a:rPr lang="en-US" sz="1000" dirty="0">
                  <a:solidFill>
                    <a:schemeClr val="bg2"/>
                  </a:solidFill>
                </a:rPr>
                <a:t>186 </a:t>
              </a:r>
              <a:r>
                <a:rPr lang="en-US" sz="1000" b="1" dirty="0">
                  <a:solidFill>
                    <a:schemeClr val="bg2"/>
                  </a:solidFill>
                </a:rPr>
                <a:t>B</a:t>
              </a:r>
              <a:r>
                <a:rPr lang="en-US" sz="1000" dirty="0">
                  <a:solidFill>
                    <a:schemeClr val="bg2"/>
                  </a:solidFill>
                </a:rPr>
                <a:t>155</a:t>
              </a:r>
            </a:p>
          </p:txBody>
        </p:sp>
        <p:sp>
          <p:nvSpPr>
            <p:cNvPr id="201" name="TextBox 200"/>
            <p:cNvSpPr txBox="1"/>
            <p:nvPr/>
          </p:nvSpPr>
          <p:spPr>
            <a:xfrm>
              <a:off x="6019800" y="4695889"/>
              <a:ext cx="1188720" cy="230832"/>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248 </a:t>
              </a:r>
              <a:r>
                <a:rPr lang="en-US" sz="1000" b="1" dirty="0">
                  <a:solidFill>
                    <a:schemeClr val="bg2"/>
                  </a:solidFill>
                </a:rPr>
                <a:t>G</a:t>
              </a:r>
              <a:r>
                <a:rPr lang="en-US" sz="1000" dirty="0">
                  <a:solidFill>
                    <a:schemeClr val="bg2"/>
                  </a:solidFill>
                </a:rPr>
                <a:t>212 </a:t>
              </a:r>
              <a:r>
                <a:rPr lang="en-US" sz="1000" b="1" dirty="0">
                  <a:solidFill>
                    <a:schemeClr val="bg2"/>
                  </a:solidFill>
                </a:rPr>
                <a:t>B</a:t>
              </a:r>
              <a:r>
                <a:rPr lang="en-US" sz="1000" dirty="0">
                  <a:solidFill>
                    <a:schemeClr val="bg2"/>
                  </a:solidFill>
                </a:rPr>
                <a:t>193</a:t>
              </a:r>
            </a:p>
          </p:txBody>
        </p:sp>
      </p:grpSp>
      <p:sp>
        <p:nvSpPr>
          <p:cNvPr id="234" name="Rectangle 233"/>
          <p:cNvSpPr>
            <a:spLocks noChangeArrowheads="1"/>
          </p:cNvSpPr>
          <p:nvPr/>
        </p:nvSpPr>
        <p:spPr bwMode="auto">
          <a:xfrm>
            <a:off x="5981223" y="5329896"/>
            <a:ext cx="750937" cy="22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eaLnBrk="1" hangingPunct="1">
              <a:lnSpc>
                <a:spcPct val="95000"/>
              </a:lnSpc>
              <a:spcBef>
                <a:spcPts val="1200"/>
              </a:spcBef>
              <a:spcAft>
                <a:spcPts val="0"/>
              </a:spcAft>
              <a:tabLst>
                <a:tab pos="3490913" algn="l"/>
                <a:tab pos="4622800" algn="l"/>
                <a:tab pos="6118225" algn="l"/>
              </a:tabLst>
            </a:pPr>
            <a:r>
              <a:rPr lang="en-US" sz="900" dirty="0" smtClean="0">
                <a:solidFill>
                  <a:schemeClr val="bg2"/>
                </a:solidFill>
                <a:latin typeface="+mn-lt"/>
              </a:rPr>
              <a:t>Gold</a:t>
            </a:r>
            <a:endParaRPr lang="en-US" sz="900" dirty="0">
              <a:solidFill>
                <a:schemeClr val="bg2"/>
              </a:solidFill>
              <a:latin typeface="+mn-lt"/>
            </a:endParaRPr>
          </a:p>
        </p:txBody>
      </p:sp>
      <p:sp>
        <p:nvSpPr>
          <p:cNvPr id="235" name="Rectangle 234"/>
          <p:cNvSpPr>
            <a:spLocks noChangeArrowheads="1"/>
          </p:cNvSpPr>
          <p:nvPr/>
        </p:nvSpPr>
        <p:spPr bwMode="auto">
          <a:xfrm>
            <a:off x="6766165" y="5329896"/>
            <a:ext cx="750937" cy="22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eaLnBrk="1" hangingPunct="1">
              <a:lnSpc>
                <a:spcPct val="95000"/>
              </a:lnSpc>
              <a:spcBef>
                <a:spcPts val="1200"/>
              </a:spcBef>
              <a:spcAft>
                <a:spcPts val="0"/>
              </a:spcAft>
              <a:tabLst>
                <a:tab pos="3490913" algn="l"/>
                <a:tab pos="4622800" algn="l"/>
                <a:tab pos="6118225" algn="l"/>
              </a:tabLst>
            </a:pPr>
            <a:r>
              <a:rPr lang="en-US" sz="900" dirty="0" smtClean="0">
                <a:solidFill>
                  <a:schemeClr val="bg2"/>
                </a:solidFill>
                <a:latin typeface="+mn-lt"/>
              </a:rPr>
              <a:t>Pewter</a:t>
            </a:r>
            <a:endParaRPr lang="en-US" sz="900" dirty="0">
              <a:solidFill>
                <a:schemeClr val="bg2"/>
              </a:solidFill>
              <a:latin typeface="+mn-lt"/>
            </a:endParaRPr>
          </a:p>
        </p:txBody>
      </p:sp>
      <p:sp>
        <p:nvSpPr>
          <p:cNvPr id="236" name="Rectangle 235"/>
          <p:cNvSpPr>
            <a:spLocks noChangeArrowheads="1"/>
          </p:cNvSpPr>
          <p:nvPr/>
        </p:nvSpPr>
        <p:spPr bwMode="auto">
          <a:xfrm>
            <a:off x="3698841" y="5329896"/>
            <a:ext cx="750937" cy="22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eaLnBrk="1" hangingPunct="1">
              <a:lnSpc>
                <a:spcPct val="95000"/>
              </a:lnSpc>
              <a:spcBef>
                <a:spcPts val="1200"/>
              </a:spcBef>
              <a:spcAft>
                <a:spcPts val="0"/>
              </a:spcAft>
              <a:tabLst>
                <a:tab pos="3490913" algn="l"/>
                <a:tab pos="4622800" algn="l"/>
                <a:tab pos="6118225" algn="l"/>
              </a:tabLst>
            </a:pPr>
            <a:r>
              <a:rPr lang="en-US" sz="900" dirty="0" smtClean="0">
                <a:solidFill>
                  <a:schemeClr val="bg2"/>
                </a:solidFill>
                <a:latin typeface="+mn-lt"/>
              </a:rPr>
              <a:t>Slate</a:t>
            </a:r>
            <a:endParaRPr lang="en-US" sz="900" dirty="0">
              <a:solidFill>
                <a:schemeClr val="bg2"/>
              </a:solidFill>
              <a:latin typeface="+mn-lt"/>
            </a:endParaRPr>
          </a:p>
        </p:txBody>
      </p:sp>
      <p:sp>
        <p:nvSpPr>
          <p:cNvPr id="237" name="Rectangle 236"/>
          <p:cNvSpPr>
            <a:spLocks noChangeArrowheads="1"/>
          </p:cNvSpPr>
          <p:nvPr/>
        </p:nvSpPr>
        <p:spPr bwMode="auto">
          <a:xfrm>
            <a:off x="7517101" y="5329896"/>
            <a:ext cx="750937" cy="22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eaLnBrk="1" hangingPunct="1">
              <a:lnSpc>
                <a:spcPct val="95000"/>
              </a:lnSpc>
              <a:spcBef>
                <a:spcPts val="1200"/>
              </a:spcBef>
              <a:spcAft>
                <a:spcPts val="0"/>
              </a:spcAft>
              <a:tabLst>
                <a:tab pos="3490913" algn="l"/>
                <a:tab pos="4622800" algn="l"/>
                <a:tab pos="6118225" algn="l"/>
              </a:tabLst>
            </a:pPr>
            <a:r>
              <a:rPr lang="en-US" sz="900" dirty="0" smtClean="0">
                <a:solidFill>
                  <a:schemeClr val="bg2"/>
                </a:solidFill>
                <a:latin typeface="+mn-lt"/>
              </a:rPr>
              <a:t>Yellow</a:t>
            </a:r>
            <a:endParaRPr lang="en-US" sz="900" dirty="0">
              <a:solidFill>
                <a:schemeClr val="bg2"/>
              </a:solidFill>
              <a:latin typeface="+mn-lt"/>
            </a:endParaRPr>
          </a:p>
        </p:txBody>
      </p:sp>
      <p:sp>
        <p:nvSpPr>
          <p:cNvPr id="238" name="Rectangle 237"/>
          <p:cNvSpPr>
            <a:spLocks noChangeArrowheads="1"/>
          </p:cNvSpPr>
          <p:nvPr/>
        </p:nvSpPr>
        <p:spPr bwMode="auto">
          <a:xfrm>
            <a:off x="8304683" y="5329896"/>
            <a:ext cx="750937" cy="22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eaLnBrk="1" hangingPunct="1">
              <a:lnSpc>
                <a:spcPct val="95000"/>
              </a:lnSpc>
              <a:spcBef>
                <a:spcPts val="1200"/>
              </a:spcBef>
              <a:spcAft>
                <a:spcPts val="0"/>
              </a:spcAft>
              <a:tabLst>
                <a:tab pos="3490913" algn="l"/>
                <a:tab pos="4622800" algn="l"/>
                <a:tab pos="6118225" algn="l"/>
              </a:tabLst>
            </a:pPr>
            <a:r>
              <a:rPr lang="en-US" sz="900" dirty="0" smtClean="0">
                <a:solidFill>
                  <a:schemeClr val="bg2"/>
                </a:solidFill>
                <a:latin typeface="+mn-lt"/>
              </a:rPr>
              <a:t>Blue</a:t>
            </a:r>
            <a:endParaRPr lang="en-US" sz="900" dirty="0">
              <a:solidFill>
                <a:schemeClr val="bg2"/>
              </a:solidFill>
              <a:latin typeface="+mn-lt"/>
            </a:endParaRPr>
          </a:p>
        </p:txBody>
      </p:sp>
      <p:sp>
        <p:nvSpPr>
          <p:cNvPr id="239" name="Rectangle 238"/>
          <p:cNvSpPr>
            <a:spLocks noChangeArrowheads="1"/>
          </p:cNvSpPr>
          <p:nvPr/>
        </p:nvSpPr>
        <p:spPr bwMode="auto">
          <a:xfrm>
            <a:off x="9840863" y="5329896"/>
            <a:ext cx="750937" cy="22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eaLnBrk="1" hangingPunct="1">
              <a:lnSpc>
                <a:spcPct val="95000"/>
              </a:lnSpc>
              <a:spcBef>
                <a:spcPts val="1200"/>
              </a:spcBef>
              <a:spcAft>
                <a:spcPts val="0"/>
              </a:spcAft>
              <a:tabLst>
                <a:tab pos="3490913" algn="l"/>
                <a:tab pos="4622800" algn="l"/>
                <a:tab pos="6118225" algn="l"/>
              </a:tabLst>
            </a:pPr>
            <a:r>
              <a:rPr lang="en-US" sz="900" dirty="0" smtClean="0">
                <a:solidFill>
                  <a:schemeClr val="bg2"/>
                </a:solidFill>
                <a:latin typeface="+mn-lt"/>
              </a:rPr>
              <a:t>Green</a:t>
            </a:r>
            <a:endParaRPr lang="en-US" sz="900" dirty="0">
              <a:solidFill>
                <a:schemeClr val="bg2"/>
              </a:solidFill>
              <a:latin typeface="+mn-lt"/>
            </a:endParaRPr>
          </a:p>
        </p:txBody>
      </p:sp>
      <p:sp>
        <p:nvSpPr>
          <p:cNvPr id="240" name="Rectangle 239"/>
          <p:cNvSpPr>
            <a:spLocks noChangeArrowheads="1"/>
          </p:cNvSpPr>
          <p:nvPr/>
        </p:nvSpPr>
        <p:spPr bwMode="auto">
          <a:xfrm>
            <a:off x="9075208" y="5329896"/>
            <a:ext cx="750937" cy="22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eaLnBrk="1" hangingPunct="1">
              <a:lnSpc>
                <a:spcPct val="95000"/>
              </a:lnSpc>
              <a:spcBef>
                <a:spcPts val="1200"/>
              </a:spcBef>
              <a:spcAft>
                <a:spcPts val="0"/>
              </a:spcAft>
              <a:tabLst>
                <a:tab pos="3490913" algn="l"/>
                <a:tab pos="4622800" algn="l"/>
                <a:tab pos="6118225" algn="l"/>
              </a:tabLst>
            </a:pPr>
            <a:r>
              <a:rPr lang="en-US" sz="900" dirty="0">
                <a:solidFill>
                  <a:schemeClr val="bg2"/>
                </a:solidFill>
                <a:latin typeface="+mn-lt"/>
              </a:rPr>
              <a:t>Cyan</a:t>
            </a:r>
          </a:p>
        </p:txBody>
      </p:sp>
      <p:sp>
        <p:nvSpPr>
          <p:cNvPr id="241" name="Rectangle 240"/>
          <p:cNvSpPr>
            <a:spLocks noChangeArrowheads="1"/>
          </p:cNvSpPr>
          <p:nvPr/>
        </p:nvSpPr>
        <p:spPr bwMode="auto">
          <a:xfrm>
            <a:off x="4449777" y="5329896"/>
            <a:ext cx="750937" cy="22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eaLnBrk="1" hangingPunct="1">
              <a:lnSpc>
                <a:spcPct val="95000"/>
              </a:lnSpc>
              <a:spcBef>
                <a:spcPts val="1200"/>
              </a:spcBef>
              <a:spcAft>
                <a:spcPts val="0"/>
              </a:spcAft>
              <a:tabLst>
                <a:tab pos="3490913" algn="l"/>
                <a:tab pos="4622800" algn="l"/>
                <a:tab pos="6118225" algn="l"/>
              </a:tabLst>
            </a:pPr>
            <a:r>
              <a:rPr lang="en-US" sz="900" dirty="0" smtClean="0">
                <a:solidFill>
                  <a:schemeClr val="bg2"/>
                </a:solidFill>
                <a:latin typeface="+mn-lt"/>
              </a:rPr>
              <a:t>Black</a:t>
            </a:r>
            <a:endParaRPr lang="en-US" sz="900" dirty="0">
              <a:solidFill>
                <a:schemeClr val="bg2"/>
              </a:solidFill>
              <a:latin typeface="+mn-lt"/>
            </a:endParaRPr>
          </a:p>
        </p:txBody>
      </p:sp>
      <p:sp>
        <p:nvSpPr>
          <p:cNvPr id="242" name="Rectangle 241"/>
          <p:cNvSpPr>
            <a:spLocks noChangeArrowheads="1"/>
          </p:cNvSpPr>
          <p:nvPr/>
        </p:nvSpPr>
        <p:spPr bwMode="gray">
          <a:xfrm>
            <a:off x="6766165" y="5559124"/>
            <a:ext cx="597237" cy="613715"/>
          </a:xfrm>
          <a:prstGeom prst="rect">
            <a:avLst/>
          </a:prstGeom>
          <a:solidFill>
            <a:schemeClr val="accent2"/>
          </a:solidFill>
          <a:ln>
            <a:solidFill>
              <a:schemeClr val="bg1"/>
            </a:solidFill>
          </a:ln>
          <a:extLst/>
        </p:spPr>
        <p:txBody>
          <a:bodyPr wrap="none" anchor="ctr"/>
          <a:lstStyle/>
          <a:p>
            <a:pPr algn="l"/>
            <a:r>
              <a:rPr lang="en-US" sz="900" b="1" dirty="0">
                <a:solidFill>
                  <a:srgbClr val="FFFFFF"/>
                </a:solidFill>
                <a:latin typeface="Arial" charset="0"/>
              </a:rPr>
              <a:t>R </a:t>
            </a:r>
            <a:r>
              <a:rPr lang="en-US" sz="900" b="1" dirty="0" smtClean="0">
                <a:solidFill>
                  <a:srgbClr val="FFFFFF"/>
                </a:solidFill>
                <a:latin typeface="Arial" charset="0"/>
              </a:rPr>
              <a:t>33</a:t>
            </a:r>
            <a:endParaRPr lang="en-US" sz="900" b="1" dirty="0">
              <a:solidFill>
                <a:srgbClr val="FFFFFF"/>
              </a:solidFill>
              <a:latin typeface="Arial" charset="0"/>
            </a:endParaRPr>
          </a:p>
          <a:p>
            <a:pPr algn="l"/>
            <a:r>
              <a:rPr lang="en-US" sz="900" b="1" dirty="0">
                <a:solidFill>
                  <a:srgbClr val="FFFFFF"/>
                </a:solidFill>
                <a:latin typeface="Arial" charset="0"/>
              </a:rPr>
              <a:t>G </a:t>
            </a:r>
            <a:r>
              <a:rPr lang="en-US" sz="900" b="1" dirty="0" smtClean="0">
                <a:solidFill>
                  <a:srgbClr val="FFFFFF"/>
                </a:solidFill>
                <a:latin typeface="Arial" charset="0"/>
              </a:rPr>
              <a:t>90</a:t>
            </a:r>
            <a:endParaRPr lang="en-US" sz="900" b="1" dirty="0">
              <a:solidFill>
                <a:srgbClr val="FFFFFF"/>
              </a:solidFill>
              <a:latin typeface="Arial" charset="0"/>
            </a:endParaRPr>
          </a:p>
          <a:p>
            <a:pPr algn="l"/>
            <a:r>
              <a:rPr lang="en-US" sz="900" b="1" dirty="0">
                <a:solidFill>
                  <a:srgbClr val="FFFFFF"/>
                </a:solidFill>
                <a:latin typeface="Arial" charset="0"/>
              </a:rPr>
              <a:t>B </a:t>
            </a:r>
            <a:r>
              <a:rPr lang="en-US" sz="900" b="1" dirty="0" smtClean="0">
                <a:solidFill>
                  <a:srgbClr val="FFFFFF"/>
                </a:solidFill>
                <a:latin typeface="Arial" charset="0"/>
              </a:rPr>
              <a:t>169</a:t>
            </a:r>
            <a:endParaRPr lang="en-US" sz="900" b="1" dirty="0">
              <a:solidFill>
                <a:srgbClr val="FFFFFF"/>
              </a:solidFill>
              <a:latin typeface="Arial" charset="0"/>
            </a:endParaRPr>
          </a:p>
        </p:txBody>
      </p:sp>
      <p:sp>
        <p:nvSpPr>
          <p:cNvPr id="243" name="Rectangle 242"/>
          <p:cNvSpPr>
            <a:spLocks noChangeArrowheads="1"/>
          </p:cNvSpPr>
          <p:nvPr/>
        </p:nvSpPr>
        <p:spPr bwMode="gray">
          <a:xfrm>
            <a:off x="8298288" y="5555312"/>
            <a:ext cx="597238" cy="613714"/>
          </a:xfrm>
          <a:prstGeom prst="rect">
            <a:avLst/>
          </a:prstGeom>
          <a:solidFill>
            <a:schemeClr val="accent4"/>
          </a:solidFill>
          <a:ln>
            <a:solidFill>
              <a:schemeClr val="bg1"/>
            </a:solidFill>
          </a:ln>
          <a:extLst/>
        </p:spPr>
        <p:txBody>
          <a:bodyPr wrap="none" anchor="ct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a:r>
              <a:rPr lang="en-US" sz="900" b="1" dirty="0">
                <a:solidFill>
                  <a:schemeClr val="bg1"/>
                </a:solidFill>
                <a:latin typeface="Arial" charset="0"/>
              </a:rPr>
              <a:t>R </a:t>
            </a:r>
            <a:r>
              <a:rPr lang="en-US" sz="900" b="1" dirty="0" smtClean="0">
                <a:solidFill>
                  <a:schemeClr val="bg1"/>
                </a:solidFill>
                <a:latin typeface="Arial" charset="0"/>
              </a:rPr>
              <a:t>33</a:t>
            </a:r>
            <a:endParaRPr lang="en-US" sz="900" b="1" dirty="0">
              <a:solidFill>
                <a:schemeClr val="bg1"/>
              </a:solidFill>
              <a:latin typeface="Arial" charset="0"/>
            </a:endParaRPr>
          </a:p>
          <a:p>
            <a:pPr algn="l"/>
            <a:r>
              <a:rPr lang="en-US" sz="900" b="1" dirty="0">
                <a:solidFill>
                  <a:schemeClr val="bg1"/>
                </a:solidFill>
                <a:latin typeface="Arial" charset="0"/>
              </a:rPr>
              <a:t>G </a:t>
            </a:r>
            <a:r>
              <a:rPr lang="en-US" sz="900" b="1" dirty="0" smtClean="0">
                <a:solidFill>
                  <a:schemeClr val="bg1"/>
                </a:solidFill>
                <a:latin typeface="Arial" charset="0"/>
              </a:rPr>
              <a:t>90</a:t>
            </a:r>
            <a:r>
              <a:rPr lang="en-US" sz="900" b="1" dirty="0">
                <a:solidFill>
                  <a:schemeClr val="bg1"/>
                </a:solidFill>
                <a:latin typeface="Arial" charset="0"/>
              </a:rPr>
              <a:t/>
            </a:r>
            <a:br>
              <a:rPr lang="en-US" sz="900" b="1" dirty="0">
                <a:solidFill>
                  <a:schemeClr val="bg1"/>
                </a:solidFill>
                <a:latin typeface="Arial" charset="0"/>
              </a:rPr>
            </a:br>
            <a:r>
              <a:rPr lang="en-US" sz="900" b="1" dirty="0">
                <a:solidFill>
                  <a:schemeClr val="bg1"/>
                </a:solidFill>
                <a:latin typeface="Arial" charset="0"/>
              </a:rPr>
              <a:t>B </a:t>
            </a:r>
            <a:r>
              <a:rPr lang="en-US" sz="900" b="1" dirty="0" smtClean="0">
                <a:solidFill>
                  <a:schemeClr val="bg1"/>
                </a:solidFill>
                <a:latin typeface="Arial" charset="0"/>
              </a:rPr>
              <a:t>169</a:t>
            </a:r>
            <a:endParaRPr lang="en-US" sz="900" b="1" dirty="0">
              <a:solidFill>
                <a:schemeClr val="bg1"/>
              </a:solidFill>
              <a:latin typeface="Arial" charset="0"/>
            </a:endParaRPr>
          </a:p>
        </p:txBody>
      </p:sp>
      <p:sp>
        <p:nvSpPr>
          <p:cNvPr id="244" name="Rectangle 243"/>
          <p:cNvSpPr>
            <a:spLocks noChangeArrowheads="1"/>
          </p:cNvSpPr>
          <p:nvPr/>
        </p:nvSpPr>
        <p:spPr bwMode="gray">
          <a:xfrm>
            <a:off x="9846155" y="5555312"/>
            <a:ext cx="597238" cy="613714"/>
          </a:xfrm>
          <a:prstGeom prst="rect">
            <a:avLst/>
          </a:prstGeom>
          <a:solidFill>
            <a:schemeClr val="accent6"/>
          </a:solidFill>
          <a:ln>
            <a:solidFill>
              <a:schemeClr val="bg1"/>
            </a:solidFill>
          </a:ln>
          <a:extLst/>
        </p:spPr>
        <p:txBody>
          <a:bodyPr wrap="none" anchor="ctr"/>
          <a:lstStyle/>
          <a:p>
            <a:pPr algn="l"/>
            <a:r>
              <a:rPr lang="en-US" sz="900" b="1" dirty="0">
                <a:solidFill>
                  <a:schemeClr val="bg1"/>
                </a:solidFill>
                <a:latin typeface="Arial" charset="0"/>
              </a:rPr>
              <a:t>R 6</a:t>
            </a:r>
            <a:r>
              <a:rPr lang="en-US" sz="900" b="1" dirty="0" smtClean="0">
                <a:solidFill>
                  <a:schemeClr val="bg1"/>
                </a:solidFill>
                <a:latin typeface="Arial" charset="0"/>
              </a:rPr>
              <a:t>7</a:t>
            </a:r>
            <a:endParaRPr lang="en-US" sz="900" b="1" dirty="0">
              <a:solidFill>
                <a:schemeClr val="bg1"/>
              </a:solidFill>
              <a:latin typeface="Arial" charset="0"/>
            </a:endParaRPr>
          </a:p>
          <a:p>
            <a:pPr algn="l"/>
            <a:r>
              <a:rPr lang="en-US" sz="900" b="1" dirty="0">
                <a:solidFill>
                  <a:schemeClr val="bg1"/>
                </a:solidFill>
                <a:latin typeface="Arial" charset="0"/>
              </a:rPr>
              <a:t>G </a:t>
            </a:r>
            <a:r>
              <a:rPr lang="en-US" sz="900" b="1" dirty="0" smtClean="0">
                <a:solidFill>
                  <a:schemeClr val="bg1"/>
                </a:solidFill>
                <a:latin typeface="Arial" charset="0"/>
              </a:rPr>
              <a:t>176</a:t>
            </a:r>
            <a:r>
              <a:rPr lang="en-US" sz="900" b="1" dirty="0">
                <a:solidFill>
                  <a:schemeClr val="bg1"/>
                </a:solidFill>
                <a:latin typeface="Arial" charset="0"/>
              </a:rPr>
              <a:t/>
            </a:r>
            <a:br>
              <a:rPr lang="en-US" sz="900" b="1" dirty="0">
                <a:solidFill>
                  <a:schemeClr val="bg1"/>
                </a:solidFill>
                <a:latin typeface="Arial" charset="0"/>
              </a:rPr>
            </a:br>
            <a:r>
              <a:rPr lang="en-US" sz="900" b="1" dirty="0">
                <a:solidFill>
                  <a:schemeClr val="bg1"/>
                </a:solidFill>
                <a:latin typeface="Arial" charset="0"/>
              </a:rPr>
              <a:t>B </a:t>
            </a:r>
            <a:r>
              <a:rPr lang="en-US" sz="900" b="1" dirty="0" smtClean="0">
                <a:solidFill>
                  <a:schemeClr val="bg1"/>
                </a:solidFill>
                <a:latin typeface="Arial" charset="0"/>
              </a:rPr>
              <a:t>73</a:t>
            </a:r>
            <a:endParaRPr lang="en-US" sz="900" b="1" dirty="0">
              <a:solidFill>
                <a:schemeClr val="bg1"/>
              </a:solidFill>
              <a:latin typeface="Arial" charset="0"/>
            </a:endParaRPr>
          </a:p>
        </p:txBody>
      </p:sp>
      <p:sp>
        <p:nvSpPr>
          <p:cNvPr id="245" name="Rectangle 244"/>
          <p:cNvSpPr>
            <a:spLocks noChangeArrowheads="1"/>
          </p:cNvSpPr>
          <p:nvPr/>
        </p:nvSpPr>
        <p:spPr bwMode="gray">
          <a:xfrm>
            <a:off x="9072221" y="5555312"/>
            <a:ext cx="597238" cy="613714"/>
          </a:xfrm>
          <a:prstGeom prst="rect">
            <a:avLst/>
          </a:prstGeom>
          <a:solidFill>
            <a:schemeClr val="accent5"/>
          </a:solidFill>
          <a:ln>
            <a:solidFill>
              <a:schemeClr val="bg1"/>
            </a:solidFill>
          </a:ln>
          <a:extLst/>
        </p:spPr>
        <p:txBody>
          <a:bodyPr wrap="none" anchor="ct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a:r>
              <a:rPr lang="en-US" sz="900" b="1" dirty="0">
                <a:solidFill>
                  <a:schemeClr val="bg1"/>
                </a:solidFill>
                <a:latin typeface="Arial" charset="0"/>
              </a:rPr>
              <a:t>R 36</a:t>
            </a:r>
          </a:p>
          <a:p>
            <a:pPr algn="l"/>
            <a:r>
              <a:rPr lang="en-US" sz="900" b="1" dirty="0">
                <a:solidFill>
                  <a:schemeClr val="bg1"/>
                </a:solidFill>
                <a:latin typeface="Arial" charset="0"/>
              </a:rPr>
              <a:t>G 175</a:t>
            </a:r>
            <a:br>
              <a:rPr lang="en-US" sz="900" b="1" dirty="0">
                <a:solidFill>
                  <a:schemeClr val="bg1"/>
                </a:solidFill>
                <a:latin typeface="Arial" charset="0"/>
              </a:rPr>
            </a:br>
            <a:r>
              <a:rPr lang="en-US" sz="900" b="1" dirty="0">
                <a:solidFill>
                  <a:schemeClr val="bg1"/>
                </a:solidFill>
                <a:latin typeface="Arial" charset="0"/>
              </a:rPr>
              <a:t>B 229</a:t>
            </a:r>
          </a:p>
        </p:txBody>
      </p:sp>
      <p:sp>
        <p:nvSpPr>
          <p:cNvPr id="246" name="Rectangle 245"/>
          <p:cNvSpPr>
            <a:spLocks noChangeArrowheads="1"/>
          </p:cNvSpPr>
          <p:nvPr/>
        </p:nvSpPr>
        <p:spPr bwMode="gray">
          <a:xfrm>
            <a:off x="3669962" y="5555312"/>
            <a:ext cx="597238" cy="613714"/>
          </a:xfrm>
          <a:prstGeom prst="rect">
            <a:avLst/>
          </a:prstGeom>
          <a:solidFill>
            <a:schemeClr val="tx1"/>
          </a:solidFill>
          <a:ln w="12700">
            <a:solidFill>
              <a:schemeClr val="bg1"/>
            </a:solidFill>
          </a:ln>
          <a:extLst/>
        </p:spPr>
        <p:txBody>
          <a:bodyPr wrap="none" anchor="ct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a:r>
              <a:rPr lang="en-US" sz="900" b="1" dirty="0" smtClean="0">
                <a:solidFill>
                  <a:srgbClr val="FFFFFF"/>
                </a:solidFill>
                <a:latin typeface="Arial" charset="0"/>
              </a:rPr>
              <a:t>R 75</a:t>
            </a:r>
            <a:endParaRPr lang="en-US" sz="900" dirty="0">
              <a:solidFill>
                <a:srgbClr val="FFFFFF"/>
              </a:solidFill>
              <a:latin typeface="Arial" charset="0"/>
            </a:endParaRPr>
          </a:p>
          <a:p>
            <a:pPr algn="l"/>
            <a:r>
              <a:rPr lang="en-US" sz="900" b="1" dirty="0">
                <a:solidFill>
                  <a:srgbClr val="FFFFFF"/>
                </a:solidFill>
                <a:latin typeface="Arial" charset="0"/>
              </a:rPr>
              <a:t>G </a:t>
            </a:r>
            <a:r>
              <a:rPr lang="en-US" sz="900" b="1" dirty="0" smtClean="0">
                <a:solidFill>
                  <a:srgbClr val="FFFFFF"/>
                </a:solidFill>
                <a:latin typeface="Arial" charset="0"/>
              </a:rPr>
              <a:t>75</a:t>
            </a:r>
            <a:r>
              <a:rPr lang="en-US" sz="900" b="1" dirty="0">
                <a:solidFill>
                  <a:srgbClr val="FFFFFF"/>
                </a:solidFill>
                <a:latin typeface="Arial" charset="0"/>
              </a:rPr>
              <a:t/>
            </a:r>
            <a:br>
              <a:rPr lang="en-US" sz="900" b="1" dirty="0">
                <a:solidFill>
                  <a:srgbClr val="FFFFFF"/>
                </a:solidFill>
                <a:latin typeface="Arial" charset="0"/>
              </a:rPr>
            </a:br>
            <a:r>
              <a:rPr lang="en-US" sz="900" b="1" dirty="0">
                <a:solidFill>
                  <a:srgbClr val="FFFFFF"/>
                </a:solidFill>
                <a:latin typeface="Arial" charset="0"/>
              </a:rPr>
              <a:t>B </a:t>
            </a:r>
            <a:r>
              <a:rPr lang="en-US" sz="900" b="1" dirty="0" smtClean="0">
                <a:solidFill>
                  <a:srgbClr val="FFFFFF"/>
                </a:solidFill>
                <a:latin typeface="Arial" charset="0"/>
              </a:rPr>
              <a:t>75</a:t>
            </a:r>
            <a:endParaRPr lang="en-US" sz="900" b="1" dirty="0">
              <a:solidFill>
                <a:srgbClr val="FFFFFF"/>
              </a:solidFill>
              <a:latin typeface="Arial" charset="0"/>
            </a:endParaRPr>
          </a:p>
        </p:txBody>
      </p:sp>
      <p:sp>
        <p:nvSpPr>
          <p:cNvPr id="247" name="Rectangle 246"/>
          <p:cNvSpPr>
            <a:spLocks noChangeArrowheads="1"/>
          </p:cNvSpPr>
          <p:nvPr/>
        </p:nvSpPr>
        <p:spPr bwMode="gray">
          <a:xfrm>
            <a:off x="7543800" y="5559124"/>
            <a:ext cx="593527" cy="609902"/>
          </a:xfrm>
          <a:prstGeom prst="rect">
            <a:avLst/>
          </a:prstGeom>
          <a:solidFill>
            <a:schemeClr val="accent3"/>
          </a:solidFill>
          <a:ln>
            <a:solidFill>
              <a:schemeClr val="bg1"/>
            </a:solidFill>
          </a:ln>
          <a:extLst/>
        </p:spPr>
        <p:txBody>
          <a:bodyPr wrap="none" anchor="ct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a:r>
              <a:rPr lang="en-US" sz="900" b="1" dirty="0">
                <a:solidFill>
                  <a:schemeClr val="bg2"/>
                </a:solidFill>
                <a:latin typeface="Arial" charset="0"/>
              </a:rPr>
              <a:t>R </a:t>
            </a:r>
            <a:r>
              <a:rPr lang="en-US" sz="900" b="1" dirty="0" smtClean="0">
                <a:solidFill>
                  <a:schemeClr val="bg2"/>
                </a:solidFill>
                <a:latin typeface="Arial" charset="0"/>
              </a:rPr>
              <a:t>244</a:t>
            </a:r>
            <a:endParaRPr lang="en-US" sz="900" b="1" dirty="0">
              <a:solidFill>
                <a:schemeClr val="bg2"/>
              </a:solidFill>
              <a:latin typeface="Arial" charset="0"/>
            </a:endParaRPr>
          </a:p>
          <a:p>
            <a:pPr algn="l"/>
            <a:r>
              <a:rPr lang="en-US" sz="900" b="1" dirty="0">
                <a:solidFill>
                  <a:schemeClr val="bg2"/>
                </a:solidFill>
                <a:latin typeface="Arial" charset="0"/>
              </a:rPr>
              <a:t>G </a:t>
            </a:r>
            <a:r>
              <a:rPr lang="en-US" sz="900" b="1" dirty="0" smtClean="0">
                <a:solidFill>
                  <a:schemeClr val="bg2"/>
                </a:solidFill>
                <a:latin typeface="Arial" charset="0"/>
              </a:rPr>
              <a:t>189</a:t>
            </a:r>
            <a:r>
              <a:rPr lang="en-US" sz="900" b="1" dirty="0">
                <a:solidFill>
                  <a:schemeClr val="bg2"/>
                </a:solidFill>
                <a:latin typeface="Arial" charset="0"/>
              </a:rPr>
              <a:t/>
            </a:r>
            <a:br>
              <a:rPr lang="en-US" sz="900" b="1" dirty="0">
                <a:solidFill>
                  <a:schemeClr val="bg2"/>
                </a:solidFill>
                <a:latin typeface="Arial" charset="0"/>
              </a:rPr>
            </a:br>
            <a:r>
              <a:rPr lang="en-US" sz="900" b="1" dirty="0">
                <a:solidFill>
                  <a:schemeClr val="bg2"/>
                </a:solidFill>
                <a:latin typeface="Arial" charset="0"/>
              </a:rPr>
              <a:t>B </a:t>
            </a:r>
            <a:r>
              <a:rPr lang="en-US" sz="900" b="1" dirty="0" smtClean="0">
                <a:solidFill>
                  <a:schemeClr val="bg2"/>
                </a:solidFill>
                <a:latin typeface="Arial" charset="0"/>
              </a:rPr>
              <a:t>12</a:t>
            </a:r>
            <a:endParaRPr lang="en-US" sz="900" b="1" dirty="0">
              <a:solidFill>
                <a:schemeClr val="bg2"/>
              </a:solidFill>
              <a:latin typeface="Arial" charset="0"/>
            </a:endParaRPr>
          </a:p>
        </p:txBody>
      </p:sp>
      <p:sp>
        <p:nvSpPr>
          <p:cNvPr id="249" name="Rectangle 248"/>
          <p:cNvSpPr>
            <a:spLocks noChangeArrowheads="1"/>
          </p:cNvSpPr>
          <p:nvPr/>
        </p:nvSpPr>
        <p:spPr bwMode="gray">
          <a:xfrm>
            <a:off x="4419527" y="5559124"/>
            <a:ext cx="593527" cy="609902"/>
          </a:xfrm>
          <a:prstGeom prst="rect">
            <a:avLst/>
          </a:prstGeom>
          <a:solidFill>
            <a:schemeClr val="bg2"/>
          </a:solidFill>
          <a:ln>
            <a:solidFill>
              <a:schemeClr val="bg1"/>
            </a:solidFill>
          </a:ln>
          <a:extLst/>
        </p:spPr>
        <p:txBody>
          <a:bodyPr wrap="none" anchor="ctr"/>
          <a:lstStyle/>
          <a:p>
            <a:pPr algn="l"/>
            <a:r>
              <a:rPr lang="en-US" sz="900" b="1" dirty="0">
                <a:solidFill>
                  <a:schemeClr val="bg1"/>
                </a:solidFill>
                <a:latin typeface="Arial" charset="0"/>
              </a:rPr>
              <a:t>R </a:t>
            </a:r>
            <a:r>
              <a:rPr lang="en-US" sz="900" b="1" dirty="0" smtClean="0">
                <a:solidFill>
                  <a:schemeClr val="bg1"/>
                </a:solidFill>
                <a:latin typeface="Arial" charset="0"/>
              </a:rPr>
              <a:t>0</a:t>
            </a:r>
            <a:endParaRPr lang="en-US" sz="900" b="1" dirty="0">
              <a:solidFill>
                <a:schemeClr val="bg1"/>
              </a:solidFill>
              <a:latin typeface="Arial" charset="0"/>
            </a:endParaRPr>
          </a:p>
          <a:p>
            <a:pPr algn="l"/>
            <a:r>
              <a:rPr lang="en-US" sz="900" b="1" dirty="0">
                <a:solidFill>
                  <a:schemeClr val="bg1"/>
                </a:solidFill>
                <a:latin typeface="Arial" charset="0"/>
              </a:rPr>
              <a:t>G </a:t>
            </a:r>
            <a:r>
              <a:rPr lang="en-US" sz="900" b="1" dirty="0" smtClean="0">
                <a:solidFill>
                  <a:schemeClr val="bg1"/>
                </a:solidFill>
                <a:latin typeface="Arial" charset="0"/>
              </a:rPr>
              <a:t>0</a:t>
            </a:r>
            <a:r>
              <a:rPr lang="en-US" sz="900" b="1" dirty="0">
                <a:solidFill>
                  <a:schemeClr val="bg1"/>
                </a:solidFill>
                <a:latin typeface="Arial" charset="0"/>
              </a:rPr>
              <a:t/>
            </a:r>
            <a:br>
              <a:rPr lang="en-US" sz="900" b="1" dirty="0">
                <a:solidFill>
                  <a:schemeClr val="bg1"/>
                </a:solidFill>
                <a:latin typeface="Arial" charset="0"/>
              </a:rPr>
            </a:br>
            <a:r>
              <a:rPr lang="en-US" sz="900" b="1" dirty="0">
                <a:solidFill>
                  <a:schemeClr val="bg1"/>
                </a:solidFill>
                <a:latin typeface="Arial" charset="0"/>
              </a:rPr>
              <a:t>B </a:t>
            </a:r>
            <a:r>
              <a:rPr lang="en-US" sz="900" b="1" dirty="0" smtClean="0">
                <a:solidFill>
                  <a:schemeClr val="bg1"/>
                </a:solidFill>
                <a:latin typeface="Arial" charset="0"/>
              </a:rPr>
              <a:t>0</a:t>
            </a:r>
            <a:endParaRPr lang="en-US" sz="900" b="1" dirty="0">
              <a:solidFill>
                <a:schemeClr val="bg1"/>
              </a:solidFill>
              <a:latin typeface="Arial" charset="0"/>
            </a:endParaRPr>
          </a:p>
        </p:txBody>
      </p:sp>
      <p:sp>
        <p:nvSpPr>
          <p:cNvPr id="254" name="Rectangle 253"/>
          <p:cNvSpPr>
            <a:spLocks noChangeArrowheads="1"/>
          </p:cNvSpPr>
          <p:nvPr/>
        </p:nvSpPr>
        <p:spPr bwMode="auto">
          <a:xfrm>
            <a:off x="2895600" y="5329896"/>
            <a:ext cx="750937" cy="22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eaLnBrk="1" hangingPunct="1">
              <a:lnSpc>
                <a:spcPct val="95000"/>
              </a:lnSpc>
              <a:spcBef>
                <a:spcPts val="1200"/>
              </a:spcBef>
              <a:spcAft>
                <a:spcPts val="0"/>
              </a:spcAft>
              <a:tabLst>
                <a:tab pos="3490913" algn="l"/>
                <a:tab pos="4622800" algn="l"/>
                <a:tab pos="6118225" algn="l"/>
              </a:tabLst>
            </a:pPr>
            <a:r>
              <a:rPr lang="en-US" sz="900" dirty="0">
                <a:solidFill>
                  <a:schemeClr val="bg2"/>
                </a:solidFill>
                <a:latin typeface="+mn-lt"/>
              </a:rPr>
              <a:t>White</a:t>
            </a:r>
          </a:p>
        </p:txBody>
      </p:sp>
      <p:sp>
        <p:nvSpPr>
          <p:cNvPr id="255" name="Rectangle 254"/>
          <p:cNvSpPr>
            <a:spLocks noChangeArrowheads="1"/>
          </p:cNvSpPr>
          <p:nvPr/>
        </p:nvSpPr>
        <p:spPr bwMode="gray">
          <a:xfrm>
            <a:off x="2895600" y="5555312"/>
            <a:ext cx="597238" cy="613714"/>
          </a:xfrm>
          <a:prstGeom prst="rect">
            <a:avLst/>
          </a:prstGeom>
          <a:solidFill>
            <a:schemeClr val="bg1"/>
          </a:solidFill>
          <a:ln w="12700">
            <a:solidFill>
              <a:schemeClr val="tx1"/>
            </a:solidFill>
          </a:ln>
          <a:extLst/>
        </p:spPr>
        <p:txBody>
          <a:bodyPr wrap="none" anchor="ct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a:r>
              <a:rPr lang="en-US" sz="900" b="1" dirty="0">
                <a:latin typeface="Arial" charset="0"/>
              </a:rPr>
              <a:t>R 255</a:t>
            </a:r>
            <a:endParaRPr lang="en-US" sz="900" dirty="0">
              <a:latin typeface="Arial" charset="0"/>
            </a:endParaRPr>
          </a:p>
          <a:p>
            <a:pPr algn="l"/>
            <a:r>
              <a:rPr lang="en-US" sz="900" b="1" dirty="0">
                <a:latin typeface="Arial" charset="0"/>
              </a:rPr>
              <a:t>G 255</a:t>
            </a:r>
            <a:br>
              <a:rPr lang="en-US" sz="900" b="1" dirty="0">
                <a:latin typeface="Arial" charset="0"/>
              </a:rPr>
            </a:br>
            <a:r>
              <a:rPr lang="en-US" sz="900" b="1" dirty="0">
                <a:latin typeface="Arial" charset="0"/>
              </a:rPr>
              <a:t>B 255</a:t>
            </a:r>
          </a:p>
        </p:txBody>
      </p:sp>
      <p:sp>
        <p:nvSpPr>
          <p:cNvPr id="285" name="Rectangle 284"/>
          <p:cNvSpPr>
            <a:spLocks noChangeArrowheads="1"/>
          </p:cNvSpPr>
          <p:nvPr/>
        </p:nvSpPr>
        <p:spPr bwMode="auto">
          <a:xfrm>
            <a:off x="5210359" y="5329896"/>
            <a:ext cx="750937" cy="22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eaLnBrk="1" hangingPunct="1">
              <a:lnSpc>
                <a:spcPct val="95000"/>
              </a:lnSpc>
              <a:spcBef>
                <a:spcPts val="1200"/>
              </a:spcBef>
              <a:spcAft>
                <a:spcPts val="0"/>
              </a:spcAft>
              <a:tabLst>
                <a:tab pos="3490913" algn="l"/>
                <a:tab pos="4622800" algn="l"/>
                <a:tab pos="6118225" algn="l"/>
              </a:tabLst>
            </a:pPr>
            <a:r>
              <a:rPr lang="en-US" sz="900" dirty="0" smtClean="0">
                <a:solidFill>
                  <a:schemeClr val="bg2"/>
                </a:solidFill>
                <a:latin typeface="+mn-lt"/>
              </a:rPr>
              <a:t>Teal</a:t>
            </a:r>
            <a:endParaRPr lang="en-US" sz="900" dirty="0">
              <a:solidFill>
                <a:schemeClr val="bg2"/>
              </a:solidFill>
              <a:latin typeface="+mn-lt"/>
            </a:endParaRPr>
          </a:p>
        </p:txBody>
      </p:sp>
      <p:sp>
        <p:nvSpPr>
          <p:cNvPr id="286" name="Rectangle 285"/>
          <p:cNvSpPr>
            <a:spLocks noChangeArrowheads="1"/>
          </p:cNvSpPr>
          <p:nvPr/>
        </p:nvSpPr>
        <p:spPr bwMode="gray">
          <a:xfrm>
            <a:off x="5213688" y="5559124"/>
            <a:ext cx="593527" cy="609902"/>
          </a:xfrm>
          <a:prstGeom prst="rect">
            <a:avLst/>
          </a:prstGeom>
          <a:solidFill>
            <a:schemeClr val="tx2"/>
          </a:solidFill>
          <a:ln w="9525">
            <a:solidFill>
              <a:schemeClr val="bg1"/>
            </a:solidFill>
          </a:ln>
          <a:extLst/>
        </p:spPr>
        <p:txBody>
          <a:bodyPr wrap="none" anchor="ctr"/>
          <a:lstStyle>
            <a:defPPr>
              <a:defRPr lang="en-US"/>
            </a:defPPr>
            <a:lvl1pPr algn="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a:r>
              <a:rPr lang="en-US" sz="900" b="1" dirty="0">
                <a:solidFill>
                  <a:srgbClr val="FFFFFF"/>
                </a:solidFill>
                <a:latin typeface="Arial" charset="0"/>
              </a:rPr>
              <a:t>R </a:t>
            </a:r>
            <a:r>
              <a:rPr lang="en-US" sz="900" b="1" dirty="0" smtClean="0">
                <a:solidFill>
                  <a:srgbClr val="FFFFFF"/>
                </a:solidFill>
                <a:latin typeface="Arial" charset="0"/>
              </a:rPr>
              <a:t>0</a:t>
            </a:r>
            <a:endParaRPr lang="en-US" sz="900" b="1" dirty="0">
              <a:solidFill>
                <a:srgbClr val="FFFFFF"/>
              </a:solidFill>
              <a:latin typeface="Arial" charset="0"/>
            </a:endParaRPr>
          </a:p>
          <a:p>
            <a:pPr algn="l"/>
            <a:r>
              <a:rPr lang="en-US" sz="900" b="1" dirty="0">
                <a:solidFill>
                  <a:srgbClr val="FFFFFF"/>
                </a:solidFill>
                <a:latin typeface="Arial" charset="0"/>
              </a:rPr>
              <a:t>G </a:t>
            </a:r>
            <a:r>
              <a:rPr lang="en-US" sz="900" b="1" dirty="0" smtClean="0">
                <a:solidFill>
                  <a:srgbClr val="FFFFFF"/>
                </a:solidFill>
                <a:latin typeface="Arial" charset="0"/>
              </a:rPr>
              <a:t>140</a:t>
            </a:r>
            <a:r>
              <a:rPr lang="en-US" sz="900" b="1" dirty="0">
                <a:solidFill>
                  <a:srgbClr val="FFFFFF"/>
                </a:solidFill>
                <a:latin typeface="Arial" charset="0"/>
              </a:rPr>
              <a:t/>
            </a:r>
            <a:br>
              <a:rPr lang="en-US" sz="900" b="1" dirty="0">
                <a:solidFill>
                  <a:srgbClr val="FFFFFF"/>
                </a:solidFill>
                <a:latin typeface="Arial" charset="0"/>
              </a:rPr>
            </a:br>
            <a:r>
              <a:rPr lang="en-US" sz="900" b="1" dirty="0">
                <a:solidFill>
                  <a:srgbClr val="FFFFFF"/>
                </a:solidFill>
                <a:latin typeface="Arial" charset="0"/>
              </a:rPr>
              <a:t>B </a:t>
            </a:r>
            <a:r>
              <a:rPr lang="en-US" sz="900" b="1" dirty="0" smtClean="0">
                <a:solidFill>
                  <a:srgbClr val="FFFFFF"/>
                </a:solidFill>
                <a:latin typeface="Arial" charset="0"/>
              </a:rPr>
              <a:t>149</a:t>
            </a:r>
            <a:endParaRPr lang="en-US" sz="900" b="1" dirty="0">
              <a:solidFill>
                <a:srgbClr val="FFFFFF"/>
              </a:solidFill>
              <a:latin typeface="Arial" charset="0"/>
            </a:endParaRPr>
          </a:p>
        </p:txBody>
      </p:sp>
      <p:sp>
        <p:nvSpPr>
          <p:cNvPr id="12" name="Rectangle 11"/>
          <p:cNvSpPr/>
          <p:nvPr/>
        </p:nvSpPr>
        <p:spPr>
          <a:xfrm>
            <a:off x="1750373" y="1719590"/>
            <a:ext cx="3450341" cy="261610"/>
          </a:xfrm>
          <a:prstGeom prst="rect">
            <a:avLst/>
          </a:prstGeom>
        </p:spPr>
        <p:txBody>
          <a:bodyPr wrap="square">
            <a:spAutoFit/>
          </a:bodyPr>
          <a:lstStyle/>
          <a:p>
            <a:pPr>
              <a:lnSpc>
                <a:spcPct val="90000"/>
              </a:lnSpc>
              <a:spcBef>
                <a:spcPts val="200"/>
              </a:spcBef>
            </a:pPr>
            <a:r>
              <a:rPr lang="en-US" sz="1200" b="1" dirty="0">
                <a:solidFill>
                  <a:srgbClr val="000000"/>
                </a:solidFill>
                <a:cs typeface="Arial" pitchFamily="34" charset="0"/>
              </a:rPr>
              <a:t>Primary Colors: </a:t>
            </a:r>
            <a:r>
              <a:rPr lang="en-US" sz="1200" dirty="0">
                <a:solidFill>
                  <a:srgbClr val="000000"/>
                </a:solidFill>
                <a:cs typeface="Arial" pitchFamily="34" charset="0"/>
              </a:rPr>
              <a:t>Gold, Slate, Pewter</a:t>
            </a:r>
          </a:p>
        </p:txBody>
      </p:sp>
      <p:sp>
        <p:nvSpPr>
          <p:cNvPr id="14" name="Rectangle 13"/>
          <p:cNvSpPr/>
          <p:nvPr/>
        </p:nvSpPr>
        <p:spPr>
          <a:xfrm>
            <a:off x="301832" y="1076980"/>
            <a:ext cx="11585369" cy="523220"/>
          </a:xfrm>
          <a:prstGeom prst="rect">
            <a:avLst/>
          </a:prstGeom>
        </p:spPr>
        <p:txBody>
          <a:bodyPr wrap="square">
            <a:spAutoFit/>
          </a:bodyPr>
          <a:lstStyle/>
          <a:p>
            <a:pPr>
              <a:spcBef>
                <a:spcPts val="1200"/>
              </a:spcBef>
            </a:pPr>
            <a:r>
              <a:rPr lang="en-US" sz="1400" dirty="0">
                <a:solidFill>
                  <a:schemeClr val="bg2"/>
                </a:solidFill>
              </a:rPr>
              <a:t>These colors can be used for text, shapes and charts. When superimposing text on a colored background, please use white or black as demonstrated below. </a:t>
            </a:r>
            <a:r>
              <a:rPr lang="en-US" sz="1400" dirty="0" smtClean="0">
                <a:solidFill>
                  <a:schemeClr val="bg2"/>
                </a:solidFill>
              </a:rPr>
              <a:t>Teal has been added to the new color palette</a:t>
            </a:r>
            <a:endParaRPr lang="en-US" sz="1400" dirty="0">
              <a:solidFill>
                <a:schemeClr val="bg2"/>
              </a:solidFill>
            </a:endParaRPr>
          </a:p>
        </p:txBody>
      </p:sp>
      <p:sp>
        <p:nvSpPr>
          <p:cNvPr id="287" name="Content Placeholder 2"/>
          <p:cNvSpPr txBox="1">
            <a:spLocks/>
          </p:cNvSpPr>
          <p:nvPr/>
        </p:nvSpPr>
        <p:spPr bwMode="auto">
          <a:xfrm>
            <a:off x="1750374" y="5540376"/>
            <a:ext cx="1161069" cy="4794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itchFamily="34" charset="0"/>
              <a:buNone/>
              <a:defRPr sz="1800" kern="1200">
                <a:solidFill>
                  <a:srgbClr val="000000"/>
                </a:solidFill>
                <a:latin typeface="+mn-lt"/>
                <a:ea typeface="+mn-ea"/>
                <a:cs typeface="+mn-cs"/>
              </a:defRPr>
            </a:lvl1pPr>
            <a:lvl2pPr marL="396875" indent="-160338" algn="l" defTabSz="914400" rtl="0" eaLnBrk="1" latinLnBrk="0" hangingPunct="1">
              <a:lnSpc>
                <a:spcPct val="100000"/>
              </a:lnSpc>
              <a:spcBef>
                <a:spcPts val="1200"/>
              </a:spcBef>
              <a:buFont typeface="Wingdings" charset="2"/>
              <a:buChar char="§"/>
              <a:defRPr sz="1600" kern="1200">
                <a:solidFill>
                  <a:srgbClr val="000000"/>
                </a:solidFill>
                <a:latin typeface="+mn-lt"/>
                <a:ea typeface="+mn-ea"/>
                <a:cs typeface="+mn-cs"/>
              </a:defRPr>
            </a:lvl2pPr>
            <a:lvl3pPr marL="568325" indent="-166688" algn="l" defTabSz="914400" rtl="0" eaLnBrk="1" latinLnBrk="0" hangingPunct="1">
              <a:lnSpc>
                <a:spcPct val="100000"/>
              </a:lnSpc>
              <a:spcBef>
                <a:spcPts val="600"/>
              </a:spcBef>
              <a:buFont typeface="Arial"/>
              <a:buChar char="•"/>
              <a:defRPr sz="1600" kern="1200">
                <a:solidFill>
                  <a:srgbClr val="000000"/>
                </a:solidFill>
                <a:latin typeface="+mn-lt"/>
                <a:ea typeface="+mn-ea"/>
                <a:cs typeface="+mn-cs"/>
              </a:defRPr>
            </a:lvl3pPr>
            <a:lvl4pPr marL="747713" indent="-179388" algn="l" defTabSz="914400" rtl="0" eaLnBrk="1" latinLnBrk="0" hangingPunct="1">
              <a:lnSpc>
                <a:spcPct val="100000"/>
              </a:lnSpc>
              <a:spcBef>
                <a:spcPts val="600"/>
              </a:spcBef>
              <a:buFont typeface="Wingdings" charset="2"/>
              <a:buChar char="§"/>
              <a:defRPr sz="1600" kern="1200">
                <a:solidFill>
                  <a:srgbClr val="000000"/>
                </a:solidFill>
                <a:latin typeface="+mn-lt"/>
                <a:ea typeface="+mn-ea"/>
                <a:cs typeface="+mn-cs"/>
              </a:defRPr>
            </a:lvl4pPr>
            <a:lvl5pPr marL="914400" indent="-166688" algn="l" defTabSz="914400" rtl="0" eaLnBrk="1" latinLnBrk="0" hangingPunct="1">
              <a:lnSpc>
                <a:spcPct val="100000"/>
              </a:lnSpc>
              <a:spcBef>
                <a:spcPts val="600"/>
              </a:spcBef>
              <a:buFont typeface="Arial"/>
              <a:buChar char="•"/>
              <a:defRPr sz="16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200" b="1" dirty="0"/>
              <a:t>PowerPoint Color Scheme</a:t>
            </a:r>
            <a:endParaRPr lang="en-US" sz="1200" dirty="0"/>
          </a:p>
        </p:txBody>
      </p:sp>
      <p:sp>
        <p:nvSpPr>
          <p:cNvPr id="133" name="Rectangle 132"/>
          <p:cNvSpPr/>
          <p:nvPr/>
        </p:nvSpPr>
        <p:spPr>
          <a:xfrm>
            <a:off x="3221656" y="4069843"/>
            <a:ext cx="1188720" cy="341632"/>
          </a:xfrm>
          <a:prstGeom prst="rect">
            <a:avLst/>
          </a:prstGeom>
          <a:solidFill>
            <a:srgbClr val="008C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202" name="TextBox 201"/>
          <p:cNvSpPr txBox="1"/>
          <p:nvPr/>
        </p:nvSpPr>
        <p:spPr>
          <a:xfrm>
            <a:off x="3221656" y="4105330"/>
            <a:ext cx="1188720" cy="233397"/>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0 </a:t>
            </a:r>
            <a:r>
              <a:rPr lang="en-US" sz="1000" b="1" dirty="0">
                <a:solidFill>
                  <a:schemeClr val="bg1"/>
                </a:solidFill>
              </a:rPr>
              <a:t>G</a:t>
            </a:r>
            <a:r>
              <a:rPr lang="en-US" sz="1000" dirty="0">
                <a:solidFill>
                  <a:schemeClr val="bg1"/>
                </a:solidFill>
              </a:rPr>
              <a:t>140 </a:t>
            </a:r>
            <a:r>
              <a:rPr lang="en-US" sz="1000" b="1" dirty="0">
                <a:solidFill>
                  <a:schemeClr val="bg1"/>
                </a:solidFill>
              </a:rPr>
              <a:t>B</a:t>
            </a:r>
            <a:r>
              <a:rPr lang="en-US" sz="1000" dirty="0">
                <a:solidFill>
                  <a:schemeClr val="bg1"/>
                </a:solidFill>
              </a:rPr>
              <a:t>149</a:t>
            </a:r>
          </a:p>
        </p:txBody>
      </p:sp>
      <p:sp>
        <p:nvSpPr>
          <p:cNvPr id="205" name="Rectangle 204"/>
          <p:cNvSpPr/>
          <p:nvPr/>
        </p:nvSpPr>
        <p:spPr>
          <a:xfrm>
            <a:off x="3221656" y="4329713"/>
            <a:ext cx="1188720" cy="341632"/>
          </a:xfrm>
          <a:prstGeom prst="rect">
            <a:avLst/>
          </a:prstGeom>
          <a:solidFill>
            <a:srgbClr val="00AE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1"/>
              </a:solidFill>
            </a:endParaRPr>
          </a:p>
        </p:txBody>
      </p:sp>
      <p:sp>
        <p:nvSpPr>
          <p:cNvPr id="206" name="Rectangle 205"/>
          <p:cNvSpPr/>
          <p:nvPr/>
        </p:nvSpPr>
        <p:spPr>
          <a:xfrm>
            <a:off x="3221656" y="4587332"/>
            <a:ext cx="1188720" cy="341632"/>
          </a:xfrm>
          <a:prstGeom prst="rect">
            <a:avLst/>
          </a:prstGeom>
          <a:solidFill>
            <a:srgbClr val="8CD1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207" name="Rectangle 206"/>
          <p:cNvSpPr/>
          <p:nvPr/>
        </p:nvSpPr>
        <p:spPr>
          <a:xfrm>
            <a:off x="3221656" y="4845185"/>
            <a:ext cx="1188720" cy="341632"/>
          </a:xfrm>
          <a:prstGeom prst="rect">
            <a:avLst/>
          </a:prstGeom>
          <a:solidFill>
            <a:srgbClr val="B9E4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b="1" dirty="0">
              <a:solidFill>
                <a:schemeClr val="bg2"/>
              </a:solidFill>
            </a:endParaRPr>
          </a:p>
        </p:txBody>
      </p:sp>
      <p:sp>
        <p:nvSpPr>
          <p:cNvPr id="208" name="TextBox 207"/>
          <p:cNvSpPr txBox="1"/>
          <p:nvPr/>
        </p:nvSpPr>
        <p:spPr>
          <a:xfrm>
            <a:off x="3221656" y="4365200"/>
            <a:ext cx="1188720" cy="233397"/>
          </a:xfrm>
          <a:prstGeom prst="rect">
            <a:avLst/>
          </a:prstGeom>
          <a:noFill/>
        </p:spPr>
        <p:txBody>
          <a:bodyPr wrap="square" lIns="91440" tIns="45720" rIns="91440" bIns="45720" rtlCol="0">
            <a:spAutoFit/>
          </a:bodyPr>
          <a:lstStyle/>
          <a:p>
            <a:pPr algn="ctr">
              <a:lnSpc>
                <a:spcPct val="90000"/>
              </a:lnSpc>
            </a:pPr>
            <a:r>
              <a:rPr lang="en-US" sz="1000" b="1" dirty="0">
                <a:solidFill>
                  <a:schemeClr val="bg1"/>
                </a:solidFill>
              </a:rPr>
              <a:t>R</a:t>
            </a:r>
            <a:r>
              <a:rPr lang="en-US" sz="1000" dirty="0">
                <a:solidFill>
                  <a:schemeClr val="bg1"/>
                </a:solidFill>
              </a:rPr>
              <a:t>0 </a:t>
            </a:r>
            <a:r>
              <a:rPr lang="en-US" sz="1000" b="1" dirty="0">
                <a:solidFill>
                  <a:schemeClr val="bg1"/>
                </a:solidFill>
              </a:rPr>
              <a:t>G</a:t>
            </a:r>
            <a:r>
              <a:rPr lang="en-US" sz="1000" dirty="0">
                <a:solidFill>
                  <a:schemeClr val="bg1"/>
                </a:solidFill>
              </a:rPr>
              <a:t>174 </a:t>
            </a:r>
            <a:r>
              <a:rPr lang="en-US" sz="1000" b="1" dirty="0">
                <a:solidFill>
                  <a:schemeClr val="bg1"/>
                </a:solidFill>
              </a:rPr>
              <a:t>B</a:t>
            </a:r>
            <a:r>
              <a:rPr lang="en-US" sz="1000" dirty="0">
                <a:solidFill>
                  <a:schemeClr val="bg1"/>
                </a:solidFill>
              </a:rPr>
              <a:t>180</a:t>
            </a:r>
          </a:p>
        </p:txBody>
      </p:sp>
      <p:sp>
        <p:nvSpPr>
          <p:cNvPr id="209" name="TextBox 208"/>
          <p:cNvSpPr txBox="1"/>
          <p:nvPr/>
        </p:nvSpPr>
        <p:spPr>
          <a:xfrm>
            <a:off x="3221656" y="4622819"/>
            <a:ext cx="1188720" cy="233397"/>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140 </a:t>
            </a:r>
            <a:r>
              <a:rPr lang="en-US" sz="1000" b="1" dirty="0">
                <a:solidFill>
                  <a:schemeClr val="bg2"/>
                </a:solidFill>
              </a:rPr>
              <a:t>G</a:t>
            </a:r>
            <a:r>
              <a:rPr lang="en-US" sz="1000" dirty="0">
                <a:solidFill>
                  <a:schemeClr val="bg2"/>
                </a:solidFill>
              </a:rPr>
              <a:t>209 </a:t>
            </a:r>
            <a:r>
              <a:rPr lang="en-US" sz="1000" b="1" dirty="0">
                <a:solidFill>
                  <a:schemeClr val="bg2"/>
                </a:solidFill>
              </a:rPr>
              <a:t>B</a:t>
            </a:r>
            <a:r>
              <a:rPr lang="en-US" sz="1000" dirty="0">
                <a:solidFill>
                  <a:schemeClr val="bg2"/>
                </a:solidFill>
              </a:rPr>
              <a:t>211</a:t>
            </a:r>
          </a:p>
        </p:txBody>
      </p:sp>
      <p:sp>
        <p:nvSpPr>
          <p:cNvPr id="210" name="TextBox 209"/>
          <p:cNvSpPr txBox="1"/>
          <p:nvPr/>
        </p:nvSpPr>
        <p:spPr>
          <a:xfrm>
            <a:off x="3221656" y="4880672"/>
            <a:ext cx="1188720" cy="233397"/>
          </a:xfrm>
          <a:prstGeom prst="rect">
            <a:avLst/>
          </a:prstGeom>
          <a:noFill/>
        </p:spPr>
        <p:txBody>
          <a:bodyPr wrap="square" lIns="91440" tIns="45720" rIns="91440" bIns="45720" rtlCol="0">
            <a:spAutoFit/>
          </a:bodyPr>
          <a:lstStyle/>
          <a:p>
            <a:pPr algn="ctr">
              <a:lnSpc>
                <a:spcPct val="90000"/>
              </a:lnSpc>
            </a:pPr>
            <a:r>
              <a:rPr lang="en-US" sz="1000" b="1" dirty="0">
                <a:solidFill>
                  <a:schemeClr val="bg2"/>
                </a:solidFill>
              </a:rPr>
              <a:t>R</a:t>
            </a:r>
            <a:r>
              <a:rPr lang="en-US" sz="1000" dirty="0">
                <a:solidFill>
                  <a:schemeClr val="bg2"/>
                </a:solidFill>
              </a:rPr>
              <a:t>185 </a:t>
            </a:r>
            <a:r>
              <a:rPr lang="en-US" sz="1000" b="1" dirty="0">
                <a:solidFill>
                  <a:schemeClr val="bg2"/>
                </a:solidFill>
              </a:rPr>
              <a:t>G</a:t>
            </a:r>
            <a:r>
              <a:rPr lang="en-US" sz="1000" dirty="0">
                <a:solidFill>
                  <a:schemeClr val="bg2"/>
                </a:solidFill>
              </a:rPr>
              <a:t>226 </a:t>
            </a:r>
            <a:r>
              <a:rPr lang="en-US" sz="1000" b="1" dirty="0">
                <a:solidFill>
                  <a:schemeClr val="bg2"/>
                </a:solidFill>
              </a:rPr>
              <a:t>B</a:t>
            </a:r>
            <a:r>
              <a:rPr lang="en-US" sz="1000" dirty="0">
                <a:solidFill>
                  <a:schemeClr val="bg2"/>
                </a:solidFill>
              </a:rPr>
              <a:t>227</a:t>
            </a:r>
          </a:p>
        </p:txBody>
      </p:sp>
      <p:sp>
        <p:nvSpPr>
          <p:cNvPr id="109" name="Rectangle 108"/>
          <p:cNvSpPr>
            <a:spLocks noChangeArrowheads="1"/>
          </p:cNvSpPr>
          <p:nvPr/>
        </p:nvSpPr>
        <p:spPr bwMode="gray">
          <a:xfrm>
            <a:off x="5986598" y="5555312"/>
            <a:ext cx="597238" cy="613714"/>
          </a:xfrm>
          <a:prstGeom prst="rect">
            <a:avLst/>
          </a:prstGeom>
          <a:solidFill>
            <a:schemeClr val="accent1"/>
          </a:solidFill>
          <a:ln>
            <a:solidFill>
              <a:schemeClr val="bg1"/>
            </a:solidFill>
          </a:ln>
          <a:extLst/>
        </p:spPr>
        <p:txBody>
          <a:bodyPr wrap="none" anchor="ctr"/>
          <a:lstStyle/>
          <a:p>
            <a:pPr algn="l"/>
            <a:r>
              <a:rPr lang="en-US" sz="900" b="1" dirty="0">
                <a:solidFill>
                  <a:schemeClr val="bg1"/>
                </a:solidFill>
                <a:latin typeface="Arial" charset="0"/>
              </a:rPr>
              <a:t>R </a:t>
            </a:r>
            <a:r>
              <a:rPr lang="en-US" sz="900" b="1" dirty="0" smtClean="0">
                <a:solidFill>
                  <a:schemeClr val="bg1"/>
                </a:solidFill>
                <a:latin typeface="Arial" charset="0"/>
              </a:rPr>
              <a:t>162</a:t>
            </a:r>
            <a:endParaRPr lang="en-US" sz="900" b="1" dirty="0">
              <a:solidFill>
                <a:schemeClr val="bg1"/>
              </a:solidFill>
              <a:latin typeface="Arial" charset="0"/>
            </a:endParaRPr>
          </a:p>
          <a:p>
            <a:pPr algn="l"/>
            <a:r>
              <a:rPr lang="en-US" sz="900" b="1" dirty="0">
                <a:solidFill>
                  <a:schemeClr val="bg1"/>
                </a:solidFill>
                <a:latin typeface="Arial" charset="0"/>
              </a:rPr>
              <a:t>G </a:t>
            </a:r>
            <a:r>
              <a:rPr lang="en-US" sz="900" b="1" dirty="0" smtClean="0">
                <a:solidFill>
                  <a:schemeClr val="bg1"/>
                </a:solidFill>
                <a:latin typeface="Arial" charset="0"/>
              </a:rPr>
              <a:t>144</a:t>
            </a:r>
            <a:r>
              <a:rPr lang="en-US" sz="900" b="1" dirty="0">
                <a:solidFill>
                  <a:schemeClr val="bg1"/>
                </a:solidFill>
                <a:latin typeface="Arial" charset="0"/>
              </a:rPr>
              <a:t/>
            </a:r>
            <a:br>
              <a:rPr lang="en-US" sz="900" b="1" dirty="0">
                <a:solidFill>
                  <a:schemeClr val="bg1"/>
                </a:solidFill>
                <a:latin typeface="Arial" charset="0"/>
              </a:rPr>
            </a:br>
            <a:r>
              <a:rPr lang="en-US" sz="900" b="1" dirty="0">
                <a:solidFill>
                  <a:schemeClr val="bg1"/>
                </a:solidFill>
                <a:latin typeface="Arial" charset="0"/>
              </a:rPr>
              <a:t>B </a:t>
            </a:r>
            <a:r>
              <a:rPr lang="en-US" sz="900" b="1" dirty="0" smtClean="0">
                <a:solidFill>
                  <a:schemeClr val="bg1"/>
                </a:solidFill>
                <a:latin typeface="Arial" charset="0"/>
              </a:rPr>
              <a:t>96</a:t>
            </a:r>
            <a:endParaRPr lang="en-US" sz="900" b="1" dirty="0">
              <a:solidFill>
                <a:schemeClr val="bg1"/>
              </a:solidFill>
              <a:latin typeface="Arial" charset="0"/>
            </a:endParaRPr>
          </a:p>
        </p:txBody>
      </p:sp>
    </p:spTree>
    <p:extLst>
      <p:ext uri="{BB962C8B-B14F-4D97-AF65-F5344CB8AC3E}">
        <p14:creationId xmlns:p14="http://schemas.microsoft.com/office/powerpoint/2010/main" val="5273677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Title Goes Here</a:t>
            </a:r>
            <a:endParaRPr lang="en-US" dirty="0"/>
          </a:p>
        </p:txBody>
      </p:sp>
      <p:sp>
        <p:nvSpPr>
          <p:cNvPr id="5" name="Text Placeholder 4"/>
          <p:cNvSpPr>
            <a:spLocks noGrp="1"/>
          </p:cNvSpPr>
          <p:nvPr>
            <p:ph type="body" sz="quarter" idx="11"/>
          </p:nvPr>
        </p:nvSpPr>
        <p:spPr/>
        <p:txBody>
          <a:bodyPr/>
          <a:lstStyle/>
          <a:p>
            <a:r>
              <a:rPr lang="en-US" dirty="0" smtClean="0"/>
              <a:t>Subtitle</a:t>
            </a:r>
            <a:endParaRPr lang="en-US" dirty="0"/>
          </a:p>
        </p:txBody>
      </p:sp>
    </p:spTree>
    <p:extLst>
      <p:ext uri="{BB962C8B-B14F-4D97-AF65-F5344CB8AC3E}">
        <p14:creationId xmlns:p14="http://schemas.microsoft.com/office/powerpoint/2010/main" val="906891424"/>
      </p:ext>
    </p:extLst>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0" y="1200150"/>
            <a:ext cx="11585575" cy="400050"/>
          </a:xfrm>
        </p:spPr>
        <p:txBody>
          <a:bodyPr/>
          <a:lstStyle/>
          <a:p>
            <a:r>
              <a:rPr lang="en-US" dirty="0"/>
              <a:t>Subtitle</a:t>
            </a:r>
          </a:p>
          <a:p>
            <a:endParaRPr lang="en-US" dirty="0"/>
          </a:p>
        </p:txBody>
      </p:sp>
      <p:sp>
        <p:nvSpPr>
          <p:cNvPr id="4" name="Title 3"/>
          <p:cNvSpPr>
            <a:spLocks noGrp="1"/>
          </p:cNvSpPr>
          <p:nvPr>
            <p:ph type="title" idx="4294967295"/>
          </p:nvPr>
        </p:nvSpPr>
        <p:spPr>
          <a:xfrm>
            <a:off x="0" y="457200"/>
            <a:ext cx="11585575" cy="461963"/>
          </a:xfrm>
        </p:spPr>
        <p:txBody>
          <a:bodyPr/>
          <a:lstStyle/>
          <a:p>
            <a:r>
              <a:rPr lang="en-US" dirty="0"/>
              <a:t>Title Goes Here</a:t>
            </a:r>
          </a:p>
        </p:txBody>
      </p:sp>
      <p:graphicFrame>
        <p:nvGraphicFramePr>
          <p:cNvPr id="6" name="Content Placeholder 5"/>
          <p:cNvGraphicFramePr>
            <a:graphicFrameLocks noGrp="1"/>
          </p:cNvGraphicFramePr>
          <p:nvPr>
            <p:ph sz="quarter" idx="4294967295"/>
            <p:extLst>
              <p:ext uri="{D42A27DB-BD31-4B8C-83A1-F6EECF244321}">
                <p14:modId xmlns:p14="http://schemas.microsoft.com/office/powerpoint/2010/main" val="4069240826"/>
              </p:ext>
            </p:extLst>
          </p:nvPr>
        </p:nvGraphicFramePr>
        <p:xfrm>
          <a:off x="0" y="1828800"/>
          <a:ext cx="11585368" cy="3835400"/>
        </p:xfrm>
        <a:graphic>
          <a:graphicData uri="http://schemas.openxmlformats.org/drawingml/2006/table">
            <a:tbl>
              <a:tblPr firstRow="1" bandRow="1">
                <a:tableStyleId>{6E25E649-3F16-4E02-A733-19D2CDBF48F0}</a:tableStyleId>
              </a:tblPr>
              <a:tblGrid>
                <a:gridCol w="1723738"/>
                <a:gridCol w="3003462"/>
                <a:gridCol w="2286056"/>
                <a:gridCol w="2286056"/>
                <a:gridCol w="2286056"/>
              </a:tblGrid>
              <a:tr h="457200">
                <a:tc>
                  <a:txBody>
                    <a:bodyPr/>
                    <a:lstStyle/>
                    <a:p>
                      <a:pPr>
                        <a:lnSpc>
                          <a:spcPct val="100000"/>
                        </a:lnSpc>
                        <a:spcBef>
                          <a:spcPts val="200"/>
                        </a:spcBef>
                        <a:spcAft>
                          <a:spcPts val="0"/>
                        </a:spcAft>
                      </a:pPr>
                      <a:r>
                        <a:rPr lang="en-US" sz="1400" b="0" dirty="0" smtClean="0"/>
                        <a:t>Title</a:t>
                      </a:r>
                      <a:endParaRPr lang="en-US" sz="1400" b="0" dirty="0">
                        <a:solidFill>
                          <a:srgbClr val="FFFFFF"/>
                        </a:solidFill>
                      </a:endParaRPr>
                    </a:p>
                  </a:txBody>
                  <a:tcPr marL="91407" marR="91407" anchor="b">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nSpc>
                          <a:spcPct val="100000"/>
                        </a:lnSpc>
                        <a:spcBef>
                          <a:spcPts val="200"/>
                        </a:spcBef>
                        <a:spcAft>
                          <a:spcPts val="0"/>
                        </a:spcAft>
                      </a:pPr>
                      <a:r>
                        <a:rPr lang="en-US" sz="1400" b="0" dirty="0" smtClean="0"/>
                        <a:t>Title</a:t>
                      </a:r>
                      <a:endParaRPr lang="en-US" sz="1400" b="0" dirty="0">
                        <a:solidFill>
                          <a:srgbClr val="FFFFFF"/>
                        </a:solidFill>
                      </a:endParaRPr>
                    </a:p>
                  </a:txBody>
                  <a:tcPr marL="91407" marR="91407" anchor="b">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nSpc>
                          <a:spcPct val="100000"/>
                        </a:lnSpc>
                        <a:spcBef>
                          <a:spcPts val="200"/>
                        </a:spcBef>
                        <a:spcAft>
                          <a:spcPts val="0"/>
                        </a:spcAft>
                      </a:pPr>
                      <a:r>
                        <a:rPr lang="en-US" sz="1400" b="0" dirty="0" smtClean="0"/>
                        <a:t>Title</a:t>
                      </a:r>
                      <a:endParaRPr lang="en-US" sz="1400" b="0" dirty="0">
                        <a:solidFill>
                          <a:srgbClr val="FFFFFF"/>
                        </a:solidFill>
                      </a:endParaRPr>
                    </a:p>
                  </a:txBody>
                  <a:tcPr marL="91407" marR="91407" anchor="b">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nSpc>
                          <a:spcPct val="100000"/>
                        </a:lnSpc>
                        <a:spcBef>
                          <a:spcPts val="200"/>
                        </a:spcBef>
                        <a:spcAft>
                          <a:spcPts val="0"/>
                        </a:spcAft>
                      </a:pPr>
                      <a:r>
                        <a:rPr lang="en-US" sz="1400" b="0" dirty="0" smtClean="0"/>
                        <a:t>Title</a:t>
                      </a:r>
                      <a:endParaRPr lang="en-US" sz="1400" b="0" dirty="0">
                        <a:solidFill>
                          <a:srgbClr val="FFFFFF"/>
                        </a:solidFill>
                      </a:endParaRPr>
                    </a:p>
                  </a:txBody>
                  <a:tcPr marL="91407" marR="91407" anchor="b">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nSpc>
                          <a:spcPct val="100000"/>
                        </a:lnSpc>
                        <a:spcBef>
                          <a:spcPts val="200"/>
                        </a:spcBef>
                        <a:spcAft>
                          <a:spcPts val="0"/>
                        </a:spcAft>
                      </a:pPr>
                      <a:r>
                        <a:rPr lang="en-US" sz="1400" b="0" dirty="0" smtClean="0"/>
                        <a:t>Title</a:t>
                      </a:r>
                      <a:endParaRPr lang="en-US" sz="1400" b="0" dirty="0">
                        <a:solidFill>
                          <a:srgbClr val="FFFFFF"/>
                        </a:solidFill>
                      </a:endParaRPr>
                    </a:p>
                  </a:txBody>
                  <a:tcPr marL="91407" marR="91407" anchor="b">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r>
              <a:tr h="328759">
                <a:tc>
                  <a:txBody>
                    <a:bodyPr/>
                    <a:lstStyle/>
                    <a:p>
                      <a:pPr>
                        <a:lnSpc>
                          <a:spcPct val="100000"/>
                        </a:lnSpc>
                        <a:spcBef>
                          <a:spcPts val="200"/>
                        </a:spcBef>
                        <a:spcAft>
                          <a:spcPts val="0"/>
                        </a:spcAft>
                      </a:pPr>
                      <a:r>
                        <a:rPr lang="en-US" sz="1200" dirty="0" smtClean="0">
                          <a:solidFill>
                            <a:schemeClr val="bg2"/>
                          </a:solidFill>
                        </a:rPr>
                        <a:t>Row Title</a:t>
                      </a:r>
                      <a:endParaRPr lang="en-US" sz="1200" b="1" dirty="0" smtClean="0">
                        <a:solidFill>
                          <a:schemeClr val="bg2"/>
                        </a:solidFill>
                      </a:endParaRPr>
                    </a:p>
                  </a:txBody>
                  <a:tcPr marL="91407" marR="91407" anchor="ctr">
                    <a:lnT w="25400" cmpd="sng">
                      <a:noFill/>
                    </a:lnT>
                    <a:solidFill>
                      <a:schemeClr val="accent2">
                        <a:lumMod val="20000"/>
                        <a:lumOff val="80000"/>
                      </a:schemeClr>
                    </a:solid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Subtitle</a:t>
                      </a:r>
                    </a:p>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u="none" strike="noStrike" cap="none" normalizeH="0" baseline="0" dirty="0" smtClean="0">
                          <a:ln>
                            <a:noFill/>
                          </a:ln>
                          <a:solidFill>
                            <a:schemeClr val="bg2"/>
                          </a:solidFill>
                          <a:effectLs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u="none" strike="noStrike" cap="none" normalizeH="0" baseline="0" dirty="0" smtClean="0">
                          <a:ln>
                            <a:noFill/>
                          </a:ln>
                          <a:solidFill>
                            <a:schemeClr val="bg2"/>
                          </a:solidFill>
                          <a:effectLst/>
                        </a:rPr>
                        <a:t>Copy goes here</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T w="25400" cmpd="sng">
                      <a:noFill/>
                    </a:lnT>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T w="25400" cmpd="sng">
                      <a:noFill/>
                    </a:lnT>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T w="25400" cmpd="sng">
                      <a:noFill/>
                    </a:lnT>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T w="25400" cmpd="sng">
                      <a:noFill/>
                    </a:lnT>
                    <a:noFill/>
                  </a:tcPr>
                </a:tc>
              </a:tr>
              <a:tr h="328759">
                <a:tc>
                  <a:txBody>
                    <a:bodyPr/>
                    <a:lstStyle/>
                    <a:p>
                      <a:pPr>
                        <a:lnSpc>
                          <a:spcPct val="100000"/>
                        </a:lnSpc>
                        <a:spcBef>
                          <a:spcPts val="200"/>
                        </a:spcBef>
                        <a:spcAft>
                          <a:spcPts val="0"/>
                        </a:spcAft>
                      </a:pPr>
                      <a:r>
                        <a:rPr lang="en-US" sz="1200" dirty="0" smtClean="0">
                          <a:solidFill>
                            <a:schemeClr val="bg2"/>
                          </a:solidFill>
                        </a:rPr>
                        <a:t>Row Title</a:t>
                      </a:r>
                      <a:endParaRPr lang="en-US" sz="1200" b="1" dirty="0" smtClean="0">
                        <a:solidFill>
                          <a:schemeClr val="bg2"/>
                        </a:solidFill>
                      </a:endParaRPr>
                    </a:p>
                  </a:txBody>
                  <a:tcPr marL="91407" marR="91407" anchor="ctr">
                    <a:solidFill>
                      <a:schemeClr val="accent2">
                        <a:lumMod val="20000"/>
                        <a:lumOff val="80000"/>
                      </a:schemeClr>
                    </a:solid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Subtitle</a:t>
                      </a:r>
                    </a:p>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u="none" strike="noStrike" cap="none" normalizeH="0" baseline="0" dirty="0" smtClean="0">
                          <a:ln>
                            <a:noFill/>
                          </a:ln>
                          <a:solidFill>
                            <a:schemeClr val="bg2"/>
                          </a:solidFill>
                          <a:effectLs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u="none" strike="noStrike" cap="none" normalizeH="0" baseline="0" dirty="0" smtClean="0">
                          <a:ln>
                            <a:noFill/>
                          </a:ln>
                          <a:solidFill>
                            <a:schemeClr val="bg2"/>
                          </a:solidFill>
                          <a:effectLst/>
                        </a:rPr>
                        <a:t>Copy goes here</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noFill/>
                  </a:tcPr>
                </a:tc>
              </a:tr>
              <a:tr h="328759">
                <a:tc>
                  <a:txBody>
                    <a:bodyPr/>
                    <a:lstStyle/>
                    <a:p>
                      <a:pPr>
                        <a:lnSpc>
                          <a:spcPct val="100000"/>
                        </a:lnSpc>
                        <a:spcBef>
                          <a:spcPts val="200"/>
                        </a:spcBef>
                        <a:spcAft>
                          <a:spcPts val="0"/>
                        </a:spcAft>
                      </a:pPr>
                      <a:r>
                        <a:rPr lang="en-US" sz="1200" dirty="0" smtClean="0">
                          <a:solidFill>
                            <a:schemeClr val="bg2"/>
                          </a:solidFill>
                        </a:rPr>
                        <a:t>Row Title</a:t>
                      </a:r>
                      <a:endParaRPr lang="en-US" sz="1200" b="1" dirty="0" smtClean="0">
                        <a:solidFill>
                          <a:schemeClr val="bg2"/>
                        </a:solidFill>
                      </a:endParaRPr>
                    </a:p>
                  </a:txBody>
                  <a:tcPr marL="91407" marR="91407" anchor="ctr">
                    <a:solidFill>
                      <a:schemeClr val="accent2">
                        <a:lumMod val="20000"/>
                        <a:lumOff val="80000"/>
                      </a:schemeClr>
                    </a:solid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Subtitle</a:t>
                      </a:r>
                    </a:p>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u="none" strike="noStrike" cap="none" normalizeH="0" baseline="0" dirty="0" smtClean="0">
                          <a:ln>
                            <a:noFill/>
                          </a:ln>
                          <a:solidFill>
                            <a:schemeClr val="bg2"/>
                          </a:solidFill>
                          <a:effectLs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u="none" strike="noStrike" cap="none" normalizeH="0" baseline="0" dirty="0" smtClean="0">
                          <a:ln>
                            <a:noFill/>
                          </a:ln>
                          <a:solidFill>
                            <a:schemeClr val="bg2"/>
                          </a:solidFill>
                          <a:effectLst/>
                        </a:rPr>
                        <a:t>Copy goes here</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noFill/>
                  </a:tcPr>
                </a:tc>
              </a:tr>
              <a:tr h="328759">
                <a:tc>
                  <a:txBody>
                    <a:bodyPr/>
                    <a:lstStyle/>
                    <a:p>
                      <a:pPr>
                        <a:lnSpc>
                          <a:spcPct val="100000"/>
                        </a:lnSpc>
                        <a:spcBef>
                          <a:spcPts val="200"/>
                        </a:spcBef>
                        <a:spcAft>
                          <a:spcPts val="0"/>
                        </a:spcAft>
                      </a:pPr>
                      <a:r>
                        <a:rPr lang="en-US" sz="1200" dirty="0" smtClean="0">
                          <a:solidFill>
                            <a:schemeClr val="bg2"/>
                          </a:solidFill>
                        </a:rPr>
                        <a:t>Row Title</a:t>
                      </a:r>
                      <a:endParaRPr lang="en-US" sz="1200" b="1" dirty="0" smtClean="0">
                        <a:solidFill>
                          <a:schemeClr val="bg2"/>
                        </a:solidFill>
                      </a:endParaRPr>
                    </a:p>
                  </a:txBody>
                  <a:tcPr marL="91407" marR="91407" anchor="ctr">
                    <a:lnB>
                      <a:noFill/>
                    </a:lnB>
                    <a:solidFill>
                      <a:schemeClr val="accent2">
                        <a:lumMod val="20000"/>
                        <a:lumOff val="80000"/>
                      </a:schemeClr>
                    </a:solid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Subtitle</a:t>
                      </a:r>
                    </a:p>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u="none" strike="noStrike" cap="none" normalizeH="0" baseline="0" dirty="0" smtClean="0">
                          <a:ln>
                            <a:noFill/>
                          </a:ln>
                          <a:solidFill>
                            <a:schemeClr val="bg2"/>
                          </a:solidFill>
                          <a:effectLs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u="none" strike="noStrike" cap="none" normalizeH="0" baseline="0" dirty="0" smtClean="0">
                          <a:ln>
                            <a:noFill/>
                          </a:ln>
                          <a:solidFill>
                            <a:schemeClr val="bg2"/>
                          </a:solidFill>
                          <a:effectLst/>
                        </a:rPr>
                        <a:t>Copy goes here</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B>
                      <a:noFill/>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B>
                      <a:noFill/>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B>
                      <a:noFill/>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B>
                      <a:noFill/>
                    </a:lnB>
                    <a:noFill/>
                  </a:tcPr>
                </a:tc>
              </a:tr>
              <a:tr h="328759">
                <a:tc>
                  <a:txBody>
                    <a:bodyPr/>
                    <a:lstStyle/>
                    <a:p>
                      <a:pPr>
                        <a:lnSpc>
                          <a:spcPct val="100000"/>
                        </a:lnSpc>
                        <a:spcBef>
                          <a:spcPts val="200"/>
                        </a:spcBef>
                        <a:spcAft>
                          <a:spcPts val="0"/>
                        </a:spcAft>
                      </a:pPr>
                      <a:r>
                        <a:rPr lang="en-US" sz="1200" dirty="0" smtClean="0">
                          <a:solidFill>
                            <a:schemeClr val="bg2"/>
                          </a:solidFill>
                        </a:rPr>
                        <a:t>Row Title</a:t>
                      </a:r>
                      <a:endParaRPr lang="en-US" sz="1200" b="1" dirty="0" smtClean="0">
                        <a:solidFill>
                          <a:schemeClr val="bg2"/>
                        </a:solidFill>
                      </a:endParaRPr>
                    </a:p>
                  </a:txBody>
                  <a:tcPr marL="91407" marR="91407" anchor="ctr">
                    <a:lnL>
                      <a:noFill/>
                    </a:lnL>
                    <a:lnR>
                      <a:noFill/>
                    </a:lnR>
                    <a:lnT>
                      <a:noFill/>
                    </a:lnT>
                    <a:lnB w="254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Subtitle</a:t>
                      </a:r>
                    </a:p>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u="none" strike="noStrike" cap="none" normalizeH="0" baseline="0" dirty="0" smtClean="0">
                          <a:ln>
                            <a:noFill/>
                          </a:ln>
                          <a:solidFill>
                            <a:schemeClr val="bg2"/>
                          </a:solidFill>
                          <a:effectLs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u="none" strike="noStrike" cap="none" normalizeH="0" baseline="0" dirty="0" smtClean="0">
                          <a:ln>
                            <a:noFill/>
                          </a:ln>
                          <a:solidFill>
                            <a:schemeClr val="bg2"/>
                          </a:solidFill>
                          <a:effectLst/>
                        </a:rPr>
                        <a:t>Copy goes here</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L>
                      <a:noFill/>
                    </a:lnL>
                    <a:lnR>
                      <a:noFill/>
                    </a:lnR>
                    <a:lnT>
                      <a:noFill/>
                    </a:lnT>
                    <a:lnB w="25400" cmpd="sng">
                      <a:noFill/>
                    </a:lnB>
                    <a:lnTlToBr w="12700" cmpd="sng">
                      <a:noFill/>
                      <a:prstDash val="solid"/>
                    </a:lnTlToBr>
                    <a:lnBlToTr w="12700" cmpd="sng">
                      <a:noFill/>
                      <a:prstDash val="solid"/>
                    </a:lnBlToTr>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L>
                      <a:noFill/>
                    </a:lnL>
                    <a:lnR>
                      <a:noFill/>
                    </a:lnR>
                    <a:lnT>
                      <a:noFill/>
                    </a:lnT>
                    <a:lnB w="25400" cmpd="sng">
                      <a:noFill/>
                    </a:lnB>
                    <a:lnTlToBr w="12700" cmpd="sng">
                      <a:noFill/>
                      <a:prstDash val="solid"/>
                    </a:lnTlToBr>
                    <a:lnBlToTr w="12700" cmpd="sng">
                      <a:noFill/>
                      <a:prstDash val="solid"/>
                    </a:lnBlToTr>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L>
                      <a:noFill/>
                    </a:lnL>
                    <a:lnR>
                      <a:noFill/>
                    </a:lnR>
                    <a:lnT>
                      <a:noFill/>
                    </a:lnT>
                    <a:lnB w="25400" cmpd="sng">
                      <a:noFill/>
                    </a:lnB>
                    <a:lnTlToBr w="12700" cmpd="sng">
                      <a:noFill/>
                      <a:prstDash val="solid"/>
                    </a:lnTlToBr>
                    <a:lnBlToTr w="12700" cmpd="sng">
                      <a:noFill/>
                      <a:prstDash val="solid"/>
                    </a:lnBlToTr>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u="none" strike="noStrike" cap="none" normalizeH="0" baseline="0" dirty="0" smtClean="0">
                          <a:ln>
                            <a:noFill/>
                          </a:ln>
                          <a:solidFill>
                            <a:schemeClr val="bg2"/>
                          </a:solidFill>
                          <a:effectLst/>
                        </a:rPr>
                        <a:t>Item 1</a:t>
                      </a:r>
                      <a:endParaRPr kumimoji="0" lang="en-US" sz="1100" b="0" i="0" u="none" strike="noStrike" cap="none" normalizeH="0" baseline="0" dirty="0" smtClean="0">
                        <a:ln>
                          <a:noFill/>
                        </a:ln>
                        <a:solidFill>
                          <a:schemeClr val="bg2"/>
                        </a:solidFill>
                        <a:effectLst/>
                        <a:latin typeface="+mn-lt"/>
                      </a:endParaRPr>
                    </a:p>
                  </a:txBody>
                  <a:tcPr marL="91407" marR="91407" anchor="ctr" horzOverflow="overflow">
                    <a:lnL>
                      <a:noFill/>
                    </a:lnL>
                    <a:lnR>
                      <a:noFill/>
                    </a:lnR>
                    <a:lnT>
                      <a:noFill/>
                    </a:lnT>
                    <a:lnB w="254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88648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Subtitle</a:t>
            </a:r>
          </a:p>
          <a:p>
            <a:endParaRPr lang="en-US" dirty="0"/>
          </a:p>
        </p:txBody>
      </p:sp>
      <p:sp>
        <p:nvSpPr>
          <p:cNvPr id="4" name="Title 3"/>
          <p:cNvSpPr>
            <a:spLocks noGrp="1"/>
          </p:cNvSpPr>
          <p:nvPr>
            <p:ph type="title"/>
          </p:nvPr>
        </p:nvSpPr>
        <p:spPr/>
        <p:txBody>
          <a:bodyPr/>
          <a:lstStyle/>
          <a:p>
            <a:r>
              <a:rPr lang="en-US" dirty="0"/>
              <a:t>Title Goes Here</a:t>
            </a:r>
          </a:p>
        </p:txBody>
      </p:sp>
      <p:graphicFrame>
        <p:nvGraphicFramePr>
          <p:cNvPr id="6" name="Content Placeholder 5"/>
          <p:cNvGraphicFramePr>
            <a:graphicFrameLocks noGrp="1"/>
          </p:cNvGraphicFramePr>
          <p:nvPr>
            <p:ph sz="quarter" idx="4294967295"/>
            <p:extLst>
              <p:ext uri="{D42A27DB-BD31-4B8C-83A1-F6EECF244321}">
                <p14:modId xmlns:p14="http://schemas.microsoft.com/office/powerpoint/2010/main" val="755962824"/>
              </p:ext>
            </p:extLst>
          </p:nvPr>
        </p:nvGraphicFramePr>
        <p:xfrm>
          <a:off x="301832" y="1828800"/>
          <a:ext cx="11585367" cy="3801096"/>
        </p:xfrm>
        <a:graphic>
          <a:graphicData uri="http://schemas.openxmlformats.org/drawingml/2006/table">
            <a:tbl>
              <a:tblPr firstRow="1" bandRow="1">
                <a:tableStyleId>{85BE263C-DBD7-4A20-BB59-AAB30ACAA65A}</a:tableStyleId>
              </a:tblPr>
              <a:tblGrid>
                <a:gridCol w="1723737"/>
                <a:gridCol w="3003462"/>
                <a:gridCol w="2286056"/>
                <a:gridCol w="2286056"/>
                <a:gridCol w="2286056"/>
              </a:tblGrid>
              <a:tr h="422896">
                <a:tc>
                  <a:txBody>
                    <a:bodyPr/>
                    <a:lstStyle/>
                    <a:p>
                      <a:pPr>
                        <a:lnSpc>
                          <a:spcPct val="100000"/>
                        </a:lnSpc>
                        <a:spcBef>
                          <a:spcPts val="200"/>
                        </a:spcBef>
                        <a:spcAft>
                          <a:spcPts val="0"/>
                        </a:spcAft>
                      </a:pPr>
                      <a:r>
                        <a:rPr lang="en-US" sz="1400" b="0" dirty="0" smtClean="0">
                          <a:solidFill>
                            <a:schemeClr val="accent1"/>
                          </a:solidFill>
                        </a:rPr>
                        <a:t>Title</a:t>
                      </a:r>
                      <a:endParaRPr lang="en-US" sz="1400" b="0" dirty="0">
                        <a:solidFill>
                          <a:schemeClr val="accent1"/>
                        </a:solidFill>
                      </a:endParaRPr>
                    </a:p>
                  </a:txBody>
                  <a:tcPr marL="91407" marR="91407"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A29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0"/>
                        </a:spcAft>
                      </a:pPr>
                      <a:r>
                        <a:rPr lang="en-US" sz="1400" b="0" dirty="0" smtClean="0">
                          <a:solidFill>
                            <a:schemeClr val="accent1"/>
                          </a:solidFill>
                        </a:rPr>
                        <a:t>Title</a:t>
                      </a:r>
                      <a:endParaRPr lang="en-US" sz="1400" b="0" dirty="0">
                        <a:solidFill>
                          <a:schemeClr val="accent1"/>
                        </a:solidFill>
                      </a:endParaRPr>
                    </a:p>
                  </a:txBody>
                  <a:tcPr marL="91407" marR="91407"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A29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0"/>
                        </a:spcAft>
                      </a:pPr>
                      <a:r>
                        <a:rPr lang="en-US" sz="1400" b="0" dirty="0" smtClean="0">
                          <a:solidFill>
                            <a:schemeClr val="accent1"/>
                          </a:solidFill>
                        </a:rPr>
                        <a:t>Title</a:t>
                      </a:r>
                      <a:endParaRPr lang="en-US" sz="1400" b="0" dirty="0">
                        <a:solidFill>
                          <a:schemeClr val="accent1"/>
                        </a:solidFill>
                      </a:endParaRPr>
                    </a:p>
                  </a:txBody>
                  <a:tcPr marL="91407" marR="91407"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A29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0"/>
                        </a:spcAft>
                      </a:pPr>
                      <a:r>
                        <a:rPr lang="en-US" sz="1400" b="0" dirty="0" smtClean="0">
                          <a:solidFill>
                            <a:schemeClr val="accent1"/>
                          </a:solidFill>
                        </a:rPr>
                        <a:t>Title</a:t>
                      </a:r>
                      <a:endParaRPr lang="en-US" sz="1400" b="0" dirty="0">
                        <a:solidFill>
                          <a:schemeClr val="accent1"/>
                        </a:solidFill>
                      </a:endParaRPr>
                    </a:p>
                  </a:txBody>
                  <a:tcPr marL="91407" marR="91407"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A29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200"/>
                        </a:spcBef>
                        <a:spcAft>
                          <a:spcPts val="0"/>
                        </a:spcAft>
                      </a:pPr>
                      <a:r>
                        <a:rPr lang="en-US" sz="1400" b="0" dirty="0" smtClean="0">
                          <a:solidFill>
                            <a:schemeClr val="accent1"/>
                          </a:solidFill>
                        </a:rPr>
                        <a:t>Title</a:t>
                      </a:r>
                      <a:endParaRPr lang="en-US" sz="1400" b="0" dirty="0">
                        <a:solidFill>
                          <a:schemeClr val="accent1"/>
                        </a:solidFill>
                      </a:endParaRPr>
                    </a:p>
                  </a:txBody>
                  <a:tcPr marL="91407" marR="91407"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A29060"/>
                      </a:solidFill>
                      <a:prstDash val="solid"/>
                      <a:round/>
                      <a:headEnd type="none" w="med" len="med"/>
                      <a:tailEnd type="none" w="med" len="med"/>
                    </a:lnB>
                    <a:lnTlToBr w="12700" cmpd="sng">
                      <a:noFill/>
                      <a:prstDash val="solid"/>
                    </a:lnTlToBr>
                    <a:lnBlToTr w="12700" cmpd="sng">
                      <a:noFill/>
                      <a:prstDash val="solid"/>
                    </a:lnBlToTr>
                    <a:noFill/>
                  </a:tcPr>
                </a:tc>
              </a:tr>
              <a:tr h="328759">
                <a:tc>
                  <a:txBody>
                    <a:bodyPr/>
                    <a:lstStyle/>
                    <a:p>
                      <a:pPr>
                        <a:lnSpc>
                          <a:spcPct val="100000"/>
                        </a:lnSpc>
                        <a:spcBef>
                          <a:spcPts val="200"/>
                        </a:spcBef>
                        <a:spcAft>
                          <a:spcPts val="0"/>
                        </a:spcAft>
                      </a:pPr>
                      <a:r>
                        <a:rPr lang="en-US" sz="1200" b="0" dirty="0" smtClean="0">
                          <a:solidFill>
                            <a:srgbClr val="000000"/>
                          </a:solidFill>
                        </a:rPr>
                        <a:t>Row Title</a:t>
                      </a:r>
                    </a:p>
                  </a:txBody>
                  <a:tcPr marL="91407" marR="91407"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A29060"/>
                      </a:solidFill>
                      <a:prstDash val="solid"/>
                      <a:round/>
                      <a:headEnd type="none" w="med" len="med"/>
                      <a:tailEnd type="none" w="med" len="med"/>
                    </a:lnT>
                    <a:lnB w="12700" cap="flat" cmpd="sng" algn="ctr">
                      <a:noFill/>
                      <a:prstDash val="solid"/>
                      <a:round/>
                      <a:headEnd type="none" w="med" len="med"/>
                      <a:tailEnd type="none" w="med" len="med"/>
                    </a:lnB>
                    <a:solidFill>
                      <a:schemeClr val="accent2">
                        <a:lumMod val="20000"/>
                        <a:lumOff val="80000"/>
                      </a:schemeClr>
                    </a:solid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Subtitle</a:t>
                      </a:r>
                    </a:p>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A2906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A2906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A2906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A29060"/>
                      </a:solidFill>
                      <a:prstDash val="solid"/>
                      <a:round/>
                      <a:headEnd type="none" w="med" len="med"/>
                      <a:tailEnd type="none" w="med" len="med"/>
                    </a:lnT>
                    <a:lnB w="12700" cap="flat" cmpd="sng" algn="ctr">
                      <a:noFill/>
                      <a:prstDash val="solid"/>
                      <a:round/>
                      <a:headEnd type="none" w="med" len="med"/>
                      <a:tailEnd type="none" w="med" len="med"/>
                    </a:lnB>
                    <a:noFill/>
                  </a:tcPr>
                </a:tc>
              </a:tr>
              <a:tr h="328759">
                <a:tc>
                  <a:txBody>
                    <a:bodyPr/>
                    <a:lstStyle/>
                    <a:p>
                      <a:pPr>
                        <a:lnSpc>
                          <a:spcPct val="100000"/>
                        </a:lnSpc>
                        <a:spcBef>
                          <a:spcPts val="200"/>
                        </a:spcBef>
                        <a:spcAft>
                          <a:spcPts val="0"/>
                        </a:spcAft>
                      </a:pPr>
                      <a:r>
                        <a:rPr lang="en-US" sz="1200" b="0" dirty="0" smtClean="0">
                          <a:solidFill>
                            <a:srgbClr val="000000"/>
                          </a:solidFill>
                        </a:rPr>
                        <a:t>Row Title</a:t>
                      </a:r>
                    </a:p>
                  </a:txBody>
                  <a:tcPr marL="91407" marR="91407"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2">
                        <a:lumMod val="20000"/>
                        <a:lumOff val="80000"/>
                      </a:schemeClr>
                    </a:solid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Subtitle</a:t>
                      </a:r>
                    </a:p>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28759">
                <a:tc>
                  <a:txBody>
                    <a:bodyPr/>
                    <a:lstStyle/>
                    <a:p>
                      <a:pPr>
                        <a:lnSpc>
                          <a:spcPct val="100000"/>
                        </a:lnSpc>
                        <a:spcBef>
                          <a:spcPts val="200"/>
                        </a:spcBef>
                        <a:spcAft>
                          <a:spcPts val="0"/>
                        </a:spcAft>
                      </a:pPr>
                      <a:r>
                        <a:rPr lang="en-US" sz="1200" b="0" dirty="0" smtClean="0">
                          <a:solidFill>
                            <a:srgbClr val="000000"/>
                          </a:solidFill>
                        </a:rPr>
                        <a:t>Row Title</a:t>
                      </a:r>
                    </a:p>
                  </a:txBody>
                  <a:tcPr marL="91407" marR="91407"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2">
                        <a:lumMod val="20000"/>
                        <a:lumOff val="80000"/>
                      </a:schemeClr>
                    </a:solid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Subtitle</a:t>
                      </a:r>
                    </a:p>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28759">
                <a:tc>
                  <a:txBody>
                    <a:bodyPr/>
                    <a:lstStyle/>
                    <a:p>
                      <a:pPr>
                        <a:lnSpc>
                          <a:spcPct val="100000"/>
                        </a:lnSpc>
                        <a:spcBef>
                          <a:spcPts val="200"/>
                        </a:spcBef>
                        <a:spcAft>
                          <a:spcPts val="0"/>
                        </a:spcAft>
                      </a:pPr>
                      <a:r>
                        <a:rPr lang="en-US" sz="1200" b="0" dirty="0" smtClean="0">
                          <a:solidFill>
                            <a:srgbClr val="000000"/>
                          </a:solidFill>
                        </a:rPr>
                        <a:t>Row Title</a:t>
                      </a:r>
                    </a:p>
                  </a:txBody>
                  <a:tcPr marL="91407" marR="91407"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2">
                        <a:lumMod val="20000"/>
                        <a:lumOff val="80000"/>
                      </a:schemeClr>
                    </a:solid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Subtitle</a:t>
                      </a:r>
                    </a:p>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28759">
                <a:tc>
                  <a:txBody>
                    <a:bodyPr/>
                    <a:lstStyle/>
                    <a:p>
                      <a:pPr>
                        <a:lnSpc>
                          <a:spcPct val="100000"/>
                        </a:lnSpc>
                        <a:spcBef>
                          <a:spcPts val="200"/>
                        </a:spcBef>
                        <a:spcAft>
                          <a:spcPts val="0"/>
                        </a:spcAft>
                      </a:pPr>
                      <a:r>
                        <a:rPr lang="en-US" sz="1200" b="0" dirty="0" smtClean="0">
                          <a:solidFill>
                            <a:srgbClr val="000000"/>
                          </a:solidFill>
                        </a:rPr>
                        <a:t>Row Title</a:t>
                      </a:r>
                    </a:p>
                  </a:txBody>
                  <a:tcPr marL="91407" marR="91407"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Subtitle</a:t>
                      </a:r>
                    </a:p>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marL="0" marR="0" lvl="1" indent="0" algn="l" defTabSz="914400" rtl="0" eaLnBrk="1" fontAlgn="base" latinLnBrk="0" hangingPunct="1">
                        <a:lnSpc>
                          <a:spcPct val="100000"/>
                        </a:lnSpc>
                        <a:spcBef>
                          <a:spcPts val="200"/>
                        </a:spcBef>
                        <a:spcAft>
                          <a:spcPts val="0"/>
                        </a:spcAft>
                        <a:buClr>
                          <a:schemeClr val="accent4"/>
                        </a:buClr>
                        <a:buSzTx/>
                        <a:buFont typeface="Arial" charset="0"/>
                        <a:buNone/>
                        <a:tabLst/>
                      </a:pPr>
                      <a:r>
                        <a:rPr kumimoji="0" lang="en-US" sz="1200" b="0" u="none" strike="noStrike" cap="none" normalizeH="0" baseline="0" dirty="0" smtClean="0">
                          <a:ln>
                            <a:noFill/>
                          </a:ln>
                          <a:solidFill>
                            <a:srgbClr val="000000"/>
                          </a:solidFill>
                          <a:effectLst/>
                          <a:latin typeface="+mn-lt"/>
                        </a:rPr>
                        <a:t>Item 1</a:t>
                      </a:r>
                      <a:endParaRPr kumimoji="0" lang="en-US" sz="1100" b="0" i="0" u="none" strike="noStrike" cap="none" normalizeH="0" baseline="0" dirty="0" smtClean="0">
                        <a:ln>
                          <a:noFill/>
                        </a:ln>
                        <a:solidFill>
                          <a:srgbClr val="000000"/>
                        </a:solidFill>
                        <a:effectLst/>
                        <a:latin typeface="+mn-lt"/>
                      </a:endParaRPr>
                    </a:p>
                  </a:txBody>
                  <a:tcPr marL="91407" marR="91407" anchor="ctr" horzOverflow="overflow">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3887426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Subtitle</a:t>
            </a:r>
          </a:p>
          <a:p>
            <a:endParaRPr lang="en-US" dirty="0"/>
          </a:p>
        </p:txBody>
      </p:sp>
      <p:sp>
        <p:nvSpPr>
          <p:cNvPr id="4" name="Title 3"/>
          <p:cNvSpPr>
            <a:spLocks noGrp="1"/>
          </p:cNvSpPr>
          <p:nvPr>
            <p:ph type="title"/>
          </p:nvPr>
        </p:nvSpPr>
        <p:spPr/>
        <p:txBody>
          <a:bodyPr/>
          <a:lstStyle/>
          <a:p>
            <a:r>
              <a:rPr lang="en-US" dirty="0"/>
              <a:t>Title Goes Here</a:t>
            </a:r>
          </a:p>
        </p:txBody>
      </p:sp>
      <p:graphicFrame>
        <p:nvGraphicFramePr>
          <p:cNvPr id="6" name="Group 45"/>
          <p:cNvGraphicFramePr>
            <a:graphicFrameLocks noGrp="1"/>
          </p:cNvGraphicFramePr>
          <p:nvPr>
            <p:ph sz="quarter" idx="4294967295"/>
            <p:extLst>
              <p:ext uri="{D42A27DB-BD31-4B8C-83A1-F6EECF244321}">
                <p14:modId xmlns:p14="http://schemas.microsoft.com/office/powerpoint/2010/main" val="1273461422"/>
              </p:ext>
            </p:extLst>
          </p:nvPr>
        </p:nvGraphicFramePr>
        <p:xfrm>
          <a:off x="301834" y="1828801"/>
          <a:ext cx="11585366" cy="3853315"/>
        </p:xfrm>
        <a:graphic>
          <a:graphicData uri="http://schemas.openxmlformats.org/drawingml/2006/table">
            <a:tbl>
              <a:tblPr firstCol="1" bandRow="1">
                <a:tableStyleId>{6E25E649-3F16-4E02-A733-19D2CDBF48F0}</a:tableStyleId>
              </a:tblPr>
              <a:tblGrid>
                <a:gridCol w="2064535"/>
                <a:gridCol w="2852251"/>
                <a:gridCol w="1667145"/>
                <a:gridCol w="1667145"/>
                <a:gridCol w="1667145"/>
                <a:gridCol w="1667145"/>
              </a:tblGrid>
              <a:tr h="423028">
                <a:tc>
                  <a:txBody>
                    <a:bodyPr/>
                    <a:lstStyle/>
                    <a:p>
                      <a:pPr marL="0" marR="0" lvl="0" indent="0" algn="l" defTabSz="914400" rtl="0" eaLnBrk="1" fontAlgn="base" latinLnBrk="0" hangingPunct="1">
                        <a:lnSpc>
                          <a:spcPct val="100000"/>
                        </a:lnSpc>
                        <a:spcBef>
                          <a:spcPts val="200"/>
                        </a:spcBef>
                        <a:spcAft>
                          <a:spcPts val="0"/>
                        </a:spcAft>
                        <a:buClrTx/>
                        <a:buSzTx/>
                        <a:buFontTx/>
                        <a:buNone/>
                        <a:tabLst/>
                      </a:pPr>
                      <a:r>
                        <a:rPr kumimoji="0" lang="en-US" sz="1400" b="0" i="0" u="none" strike="noStrike" cap="none" normalizeH="0" baseline="0" dirty="0" smtClean="0">
                          <a:ln>
                            <a:noFill/>
                          </a:ln>
                          <a:solidFill>
                            <a:srgbClr val="FFFFFF"/>
                          </a:solidFill>
                          <a:effectLst/>
                          <a:latin typeface="+mn-lt"/>
                        </a:rPr>
                        <a:t>Title</a:t>
                      </a:r>
                    </a:p>
                  </a:txBody>
                  <a:tcPr marL="91423" marR="91423"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0000"/>
                        </a:lnSpc>
                        <a:spcBef>
                          <a:spcPts val="200"/>
                        </a:spcBef>
                        <a:spcAft>
                          <a:spcPts val="0"/>
                        </a:spcAft>
                        <a:buClrTx/>
                        <a:buSzTx/>
                        <a:buFontTx/>
                        <a:buNone/>
                        <a:tabLst/>
                      </a:pPr>
                      <a:r>
                        <a:rPr kumimoji="0" lang="en-US" sz="1400" b="0" u="none" strike="noStrike" cap="none" normalizeH="0" baseline="0" dirty="0" smtClean="0">
                          <a:ln>
                            <a:noFill/>
                          </a:ln>
                          <a:solidFill>
                            <a:srgbClr val="FFFFFF"/>
                          </a:solidFill>
                          <a:effectLst/>
                          <a:latin typeface="+mn-lt"/>
                        </a:rPr>
                        <a:t>Description</a:t>
                      </a:r>
                      <a:endParaRPr kumimoji="0" lang="en-US" sz="1400" b="0" i="0" u="none" strike="noStrike" cap="none" normalizeH="0" baseline="0" dirty="0" smtClean="0">
                        <a:ln>
                          <a:noFill/>
                        </a:ln>
                        <a:solidFill>
                          <a:srgbClr val="FFFFFF"/>
                        </a:solidFill>
                        <a:effectLst/>
                        <a:latin typeface="+mn-lt"/>
                      </a:endParaRPr>
                    </a:p>
                  </a:txBody>
                  <a:tcPr marL="91423" marR="91423"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base" latinLnBrk="0" hangingPunct="1">
                        <a:lnSpc>
                          <a:spcPct val="100000"/>
                        </a:lnSpc>
                        <a:spcBef>
                          <a:spcPts val="200"/>
                        </a:spcBef>
                        <a:spcAft>
                          <a:spcPts val="0"/>
                        </a:spcAft>
                        <a:buClrTx/>
                        <a:buSzTx/>
                        <a:buFontTx/>
                        <a:buNone/>
                        <a:tabLst/>
                      </a:pPr>
                      <a:r>
                        <a:rPr kumimoji="0" lang="en-US" sz="1400" b="0" u="none" strike="noStrike" cap="none" normalizeH="0" baseline="0" dirty="0" smtClean="0">
                          <a:ln>
                            <a:noFill/>
                          </a:ln>
                          <a:solidFill>
                            <a:srgbClr val="FFFFFF"/>
                          </a:solidFill>
                          <a:effectLst/>
                          <a:latin typeface="+mn-lt"/>
                        </a:rPr>
                        <a:t>Number</a:t>
                      </a:r>
                      <a:endParaRPr kumimoji="0" lang="en-US" sz="1400" b="0" i="0" u="none" strike="noStrike" cap="none" normalizeH="0" baseline="0" dirty="0" smtClean="0">
                        <a:ln>
                          <a:noFill/>
                        </a:ln>
                        <a:solidFill>
                          <a:srgbClr val="FFFFFF"/>
                        </a:solidFill>
                        <a:effectLst/>
                        <a:latin typeface="+mn-lt"/>
                      </a:endParaRPr>
                    </a:p>
                  </a:txBody>
                  <a:tcPr marL="91423" marR="91423"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base" latinLnBrk="0" hangingPunct="1">
                        <a:lnSpc>
                          <a:spcPct val="100000"/>
                        </a:lnSpc>
                        <a:spcBef>
                          <a:spcPts val="200"/>
                        </a:spcBef>
                        <a:spcAft>
                          <a:spcPts val="0"/>
                        </a:spcAft>
                        <a:buClrTx/>
                        <a:buSzTx/>
                        <a:buFontTx/>
                        <a:buNone/>
                        <a:tabLst/>
                      </a:pPr>
                      <a:r>
                        <a:rPr kumimoji="0" lang="en-US" sz="1400" b="0" u="none" strike="noStrike" cap="none" normalizeH="0" baseline="0" dirty="0" smtClean="0">
                          <a:ln>
                            <a:noFill/>
                          </a:ln>
                          <a:solidFill>
                            <a:srgbClr val="FFFFFF"/>
                          </a:solidFill>
                          <a:effectLst/>
                          <a:latin typeface="+mn-lt"/>
                        </a:rPr>
                        <a:t>Number</a:t>
                      </a:r>
                      <a:endParaRPr kumimoji="0" lang="en-US" sz="1400" b="0" i="0" u="none" strike="noStrike" cap="none" normalizeH="0" baseline="0" dirty="0" smtClean="0">
                        <a:ln>
                          <a:noFill/>
                        </a:ln>
                        <a:solidFill>
                          <a:srgbClr val="FFFFFF"/>
                        </a:solidFill>
                        <a:effectLst/>
                        <a:latin typeface="+mn-lt"/>
                      </a:endParaRPr>
                    </a:p>
                  </a:txBody>
                  <a:tcPr marL="91423" marR="91423"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base" latinLnBrk="0" hangingPunct="1">
                        <a:lnSpc>
                          <a:spcPct val="100000"/>
                        </a:lnSpc>
                        <a:spcBef>
                          <a:spcPts val="200"/>
                        </a:spcBef>
                        <a:spcAft>
                          <a:spcPts val="0"/>
                        </a:spcAft>
                        <a:buClrTx/>
                        <a:buSzTx/>
                        <a:buFontTx/>
                        <a:buNone/>
                        <a:tabLst/>
                      </a:pPr>
                      <a:r>
                        <a:rPr kumimoji="0" lang="en-US" sz="1400" b="0" u="none" strike="noStrike" cap="none" normalizeH="0" baseline="0" dirty="0" smtClean="0">
                          <a:ln>
                            <a:noFill/>
                          </a:ln>
                          <a:solidFill>
                            <a:srgbClr val="FFFFFF"/>
                          </a:solidFill>
                          <a:effectLst/>
                          <a:latin typeface="+mn-lt"/>
                        </a:rPr>
                        <a:t>Number</a:t>
                      </a:r>
                      <a:endParaRPr kumimoji="0" lang="en-US" sz="1400" b="0" i="0" u="none" strike="noStrike" cap="none" normalizeH="0" baseline="0" dirty="0" smtClean="0">
                        <a:ln>
                          <a:noFill/>
                        </a:ln>
                        <a:solidFill>
                          <a:srgbClr val="FFFFFF"/>
                        </a:solidFill>
                        <a:effectLst/>
                        <a:latin typeface="+mn-lt"/>
                      </a:endParaRPr>
                    </a:p>
                  </a:txBody>
                  <a:tcPr marL="91423" marR="91423"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base" latinLnBrk="0" hangingPunct="1">
                        <a:lnSpc>
                          <a:spcPct val="100000"/>
                        </a:lnSpc>
                        <a:spcBef>
                          <a:spcPts val="200"/>
                        </a:spcBef>
                        <a:spcAft>
                          <a:spcPts val="0"/>
                        </a:spcAft>
                        <a:buClrTx/>
                        <a:buSzTx/>
                        <a:buFontTx/>
                        <a:buNone/>
                        <a:tabLst/>
                      </a:pPr>
                      <a:r>
                        <a:rPr kumimoji="0" lang="en-US" sz="1400" b="0" u="none" strike="noStrike" cap="none" normalizeH="0" baseline="0" dirty="0" smtClean="0">
                          <a:ln>
                            <a:noFill/>
                          </a:ln>
                          <a:solidFill>
                            <a:srgbClr val="FFFFFF"/>
                          </a:solidFill>
                          <a:effectLst/>
                          <a:latin typeface="+mn-lt"/>
                        </a:rPr>
                        <a:t>Number</a:t>
                      </a:r>
                      <a:endParaRPr kumimoji="0" lang="en-US" sz="1400" b="0" i="0" u="none" strike="noStrike" cap="none" normalizeH="0" baseline="0" dirty="0" smtClean="0">
                        <a:ln>
                          <a:noFill/>
                        </a:ln>
                        <a:solidFill>
                          <a:srgbClr val="FFFFFF"/>
                        </a:solidFill>
                        <a:effectLst/>
                        <a:latin typeface="+mn-lt"/>
                      </a:endParaRPr>
                    </a:p>
                  </a:txBody>
                  <a:tcPr marL="91423" marR="91423"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593948">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Title</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9863" marR="0" lvl="1" indent="-169863"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93948">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Title</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93948">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Highlighted Row</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593948">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Title</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93948">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Title</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0547">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Total Row</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Tree>
    <p:extLst>
      <p:ext uri="{BB962C8B-B14F-4D97-AF65-F5344CB8AC3E}">
        <p14:creationId xmlns:p14="http://schemas.microsoft.com/office/powerpoint/2010/main" val="1890428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dirty="0" smtClean="0"/>
              <a:t>Log Segregator And Analyser For Managed Investments</a:t>
            </a:r>
            <a:endParaRPr lang="en-US" dirty="0"/>
          </a:p>
        </p:txBody>
      </p:sp>
      <p:sp>
        <p:nvSpPr>
          <p:cNvPr id="9" name="Text Placeholder 8"/>
          <p:cNvSpPr>
            <a:spLocks noGrp="1"/>
          </p:cNvSpPr>
          <p:nvPr>
            <p:ph type="body" sz="quarter" idx="16"/>
          </p:nvPr>
        </p:nvSpPr>
        <p:spPr/>
        <p:txBody>
          <a:bodyPr vert="horz" wrap="square" lIns="91440" tIns="45720" rIns="91440" bIns="45720" rtlCol="0" anchor="b" anchorCtr="0">
            <a:noAutofit/>
          </a:bodyPr>
          <a:lstStyle/>
          <a:p>
            <a:pPr marL="0" indent="0">
              <a:spcBef>
                <a:spcPts val="0"/>
              </a:spcBef>
              <a:buNone/>
            </a:pPr>
            <a:endParaRPr lang="en-US"/>
          </a:p>
        </p:txBody>
      </p:sp>
      <p:sp>
        <p:nvSpPr>
          <p:cNvPr id="4" name="Content Placeholder 3"/>
          <p:cNvSpPr>
            <a:spLocks noGrp="1"/>
          </p:cNvSpPr>
          <p:nvPr>
            <p:ph sz="quarter" idx="17"/>
          </p:nvPr>
        </p:nvSpPr>
        <p:spPr/>
        <p:txBody>
          <a:bodyPr/>
          <a:lstStyle/>
          <a:p>
            <a:pPr>
              <a:buClr>
                <a:schemeClr val="accent3">
                  <a:lumMod val="50000"/>
                </a:schemeClr>
              </a:buClr>
              <a:buFont typeface="Wingdings" panose="05000000000000000000" pitchFamily="2" charset="2"/>
              <a:buChar char="Ø"/>
            </a:pPr>
            <a:r>
              <a:rPr lang="en-US" dirty="0" smtClean="0"/>
              <a:t>Logs are generated during program execution</a:t>
            </a:r>
          </a:p>
          <a:p>
            <a:pPr>
              <a:buClr>
                <a:schemeClr val="accent3">
                  <a:lumMod val="50000"/>
                </a:schemeClr>
              </a:buClr>
              <a:buFont typeface="Wingdings" panose="05000000000000000000" pitchFamily="2" charset="2"/>
              <a:buChar char="Ø"/>
            </a:pPr>
            <a:endParaRPr lang="en-US" dirty="0" smtClean="0"/>
          </a:p>
          <a:p>
            <a:pPr>
              <a:buClr>
                <a:schemeClr val="accent3">
                  <a:lumMod val="50000"/>
                </a:schemeClr>
              </a:buClr>
              <a:buFont typeface="Wingdings" panose="05000000000000000000" pitchFamily="2" charset="2"/>
              <a:buChar char="Ø"/>
            </a:pPr>
            <a:r>
              <a:rPr lang="en-US" dirty="0"/>
              <a:t>Log files are stored in </a:t>
            </a:r>
            <a:r>
              <a:rPr lang="en-US" dirty="0" smtClean="0"/>
              <a:t>severs</a:t>
            </a:r>
          </a:p>
          <a:p>
            <a:pPr>
              <a:buClr>
                <a:schemeClr val="accent3">
                  <a:lumMod val="50000"/>
                </a:schemeClr>
              </a:buClr>
              <a:buFont typeface="Wingdings" panose="05000000000000000000" pitchFamily="2" charset="2"/>
              <a:buChar char="Ø"/>
            </a:pPr>
            <a:endParaRPr lang="en-US" dirty="0"/>
          </a:p>
          <a:p>
            <a:pPr>
              <a:buClr>
                <a:schemeClr val="accent3">
                  <a:lumMod val="50000"/>
                </a:schemeClr>
              </a:buClr>
              <a:buFont typeface="Wingdings" panose="05000000000000000000" pitchFamily="2" charset="2"/>
              <a:buChar char="Ø"/>
            </a:pPr>
            <a:r>
              <a:rPr lang="en-US" dirty="0" smtClean="0"/>
              <a:t>Analysis of l</a:t>
            </a:r>
            <a:r>
              <a:rPr lang="en-US" dirty="0" smtClean="0"/>
              <a:t>og files are extremely important for</a:t>
            </a:r>
          </a:p>
          <a:p>
            <a:pPr lvl="2">
              <a:buClr>
                <a:schemeClr val="accent3">
                  <a:lumMod val="50000"/>
                </a:schemeClr>
              </a:buClr>
              <a:buFont typeface="Wingdings" panose="05000000000000000000" pitchFamily="2" charset="2"/>
              <a:buChar char="Ø"/>
            </a:pPr>
            <a:r>
              <a:rPr lang="en-US" dirty="0" smtClean="0"/>
              <a:t>Debugging</a:t>
            </a:r>
          </a:p>
          <a:p>
            <a:pPr lvl="2">
              <a:buClr>
                <a:schemeClr val="accent3">
                  <a:lumMod val="50000"/>
                </a:schemeClr>
              </a:buClr>
              <a:buFont typeface="Wingdings" panose="05000000000000000000" pitchFamily="2" charset="2"/>
              <a:buChar char="Ø"/>
            </a:pPr>
            <a:r>
              <a:rPr lang="en-US" dirty="0"/>
              <a:t>Usage Analysis</a:t>
            </a:r>
          </a:p>
          <a:p>
            <a:pPr lvl="2">
              <a:buClr>
                <a:schemeClr val="accent3">
                  <a:lumMod val="50000"/>
                </a:schemeClr>
              </a:buClr>
              <a:buFont typeface="Wingdings" panose="05000000000000000000" pitchFamily="2" charset="2"/>
              <a:buChar char="Ø"/>
            </a:pPr>
            <a:r>
              <a:rPr lang="en-US" dirty="0"/>
              <a:t>Audit trail</a:t>
            </a:r>
          </a:p>
          <a:p>
            <a:pPr lvl="2">
              <a:buClr>
                <a:schemeClr val="accent3">
                  <a:lumMod val="50000"/>
                </a:schemeClr>
              </a:buClr>
              <a:buFont typeface="Wingdings" panose="05000000000000000000" pitchFamily="2" charset="2"/>
              <a:buChar char="Ø"/>
            </a:pPr>
            <a:r>
              <a:rPr lang="en-US" dirty="0" smtClean="0"/>
              <a:t>Improvement in any previous application</a:t>
            </a:r>
          </a:p>
          <a:p>
            <a:pPr marL="0" indent="0">
              <a:buClr>
                <a:schemeClr val="accent3">
                  <a:lumMod val="50000"/>
                </a:schemeClr>
              </a:buClr>
              <a:buNone/>
            </a:pPr>
            <a:r>
              <a:rPr lang="en-US" dirty="0"/>
              <a:t>	</a:t>
            </a:r>
            <a:r>
              <a:rPr lang="en-US" dirty="0"/>
              <a:t>	</a:t>
            </a:r>
            <a:endParaRPr lang="en-US" dirty="0" smtClean="0"/>
          </a:p>
          <a:p>
            <a:pPr marL="0" indent="0">
              <a:buClr>
                <a:schemeClr val="accent3">
                  <a:lumMod val="50000"/>
                </a:schemeClr>
              </a:buClr>
              <a:buNone/>
            </a:pPr>
            <a:endParaRPr lang="en-US" dirty="0" smtClean="0"/>
          </a:p>
        </p:txBody>
      </p:sp>
      <p:sp>
        <p:nvSpPr>
          <p:cNvPr id="7" name="Title 6"/>
          <p:cNvSpPr>
            <a:spLocks noGrp="1"/>
          </p:cNvSpPr>
          <p:nvPr>
            <p:ph type="title"/>
          </p:nvPr>
        </p:nvSpPr>
        <p:spPr/>
        <p:txBody>
          <a:bodyPr/>
          <a:lstStyle/>
          <a:p>
            <a:r>
              <a:rPr lang="en-US" dirty="0" smtClean="0"/>
              <a:t>Introduction	</a:t>
            </a:r>
            <a:endParaRPr lang="en-US" dirty="0"/>
          </a:p>
        </p:txBody>
      </p:sp>
    </p:spTree>
    <p:extLst>
      <p:ext uri="{BB962C8B-B14F-4D97-AF65-F5344CB8AC3E}">
        <p14:creationId xmlns:p14="http://schemas.microsoft.com/office/powerpoint/2010/main" val="1836167051"/>
      </p:ext>
    </p:extLst>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Subtitle</a:t>
            </a:r>
          </a:p>
          <a:p>
            <a:endParaRPr lang="en-US" dirty="0"/>
          </a:p>
        </p:txBody>
      </p:sp>
      <p:sp>
        <p:nvSpPr>
          <p:cNvPr id="4" name="Title 3"/>
          <p:cNvSpPr>
            <a:spLocks noGrp="1"/>
          </p:cNvSpPr>
          <p:nvPr>
            <p:ph type="title"/>
          </p:nvPr>
        </p:nvSpPr>
        <p:spPr/>
        <p:txBody>
          <a:bodyPr/>
          <a:lstStyle/>
          <a:p>
            <a:r>
              <a:rPr lang="en-US" dirty="0"/>
              <a:t>Title Goes Here</a:t>
            </a:r>
          </a:p>
        </p:txBody>
      </p:sp>
      <p:graphicFrame>
        <p:nvGraphicFramePr>
          <p:cNvPr id="6" name="Group 45"/>
          <p:cNvGraphicFramePr>
            <a:graphicFrameLocks noGrp="1"/>
          </p:cNvGraphicFramePr>
          <p:nvPr>
            <p:ph sz="quarter" idx="4294967295"/>
            <p:extLst>
              <p:ext uri="{D42A27DB-BD31-4B8C-83A1-F6EECF244321}">
                <p14:modId xmlns:p14="http://schemas.microsoft.com/office/powerpoint/2010/main" val="534749416"/>
              </p:ext>
            </p:extLst>
          </p:nvPr>
        </p:nvGraphicFramePr>
        <p:xfrm>
          <a:off x="301830" y="1828801"/>
          <a:ext cx="11585369" cy="3853315"/>
        </p:xfrm>
        <a:graphic>
          <a:graphicData uri="http://schemas.openxmlformats.org/drawingml/2006/table">
            <a:tbl>
              <a:tblPr firstCol="1" bandRow="1">
                <a:tableStyleId>{6E25E649-3F16-4E02-A733-19D2CDBF48F0}</a:tableStyleId>
              </a:tblPr>
              <a:tblGrid>
                <a:gridCol w="2064535"/>
                <a:gridCol w="2852250"/>
                <a:gridCol w="1667146"/>
                <a:gridCol w="1667146"/>
                <a:gridCol w="1667146"/>
                <a:gridCol w="1667146"/>
              </a:tblGrid>
              <a:tr h="423028">
                <a:tc>
                  <a:txBody>
                    <a:bodyPr/>
                    <a:lstStyle/>
                    <a:p>
                      <a:pPr marL="0" marR="0" lvl="0" indent="0" algn="l" defTabSz="914400" rtl="0" eaLnBrk="1" fontAlgn="base" latinLnBrk="0" hangingPunct="1">
                        <a:lnSpc>
                          <a:spcPct val="100000"/>
                        </a:lnSpc>
                        <a:spcBef>
                          <a:spcPts val="200"/>
                        </a:spcBef>
                        <a:spcAft>
                          <a:spcPts val="0"/>
                        </a:spcAft>
                        <a:buClrTx/>
                        <a:buSzTx/>
                        <a:buFontTx/>
                        <a:buNone/>
                        <a:tabLst/>
                      </a:pPr>
                      <a:r>
                        <a:rPr kumimoji="0" lang="en-US" sz="1400" b="0" i="0" u="none" strike="noStrike" cap="none" normalizeH="0" baseline="0" dirty="0" smtClean="0">
                          <a:ln>
                            <a:noFill/>
                          </a:ln>
                          <a:solidFill>
                            <a:srgbClr val="A29060"/>
                          </a:solidFill>
                          <a:effectLst/>
                          <a:latin typeface="+mn-lt"/>
                        </a:rPr>
                        <a:t>Title</a:t>
                      </a:r>
                    </a:p>
                  </a:txBody>
                  <a:tcPr marL="91423" marR="91423"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A29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ts val="200"/>
                        </a:spcBef>
                        <a:spcAft>
                          <a:spcPts val="0"/>
                        </a:spcAft>
                        <a:buClrTx/>
                        <a:buSzTx/>
                        <a:buFontTx/>
                        <a:buNone/>
                        <a:tabLst/>
                      </a:pPr>
                      <a:r>
                        <a:rPr kumimoji="0" lang="en-US" sz="1400" b="0" u="none" strike="noStrike" cap="none" normalizeH="0" baseline="0" dirty="0" smtClean="0">
                          <a:ln>
                            <a:noFill/>
                          </a:ln>
                          <a:solidFill>
                            <a:srgbClr val="A29060"/>
                          </a:solidFill>
                          <a:effectLst/>
                          <a:latin typeface="+mn-lt"/>
                        </a:rPr>
                        <a:t>Description</a:t>
                      </a:r>
                      <a:endParaRPr kumimoji="0" lang="en-US" sz="1400" b="0" i="0" u="none" strike="noStrike" cap="none" normalizeH="0" baseline="0" dirty="0" smtClean="0">
                        <a:ln>
                          <a:noFill/>
                        </a:ln>
                        <a:solidFill>
                          <a:srgbClr val="A29060"/>
                        </a:solidFill>
                        <a:effectLst/>
                        <a:latin typeface="+mn-lt"/>
                      </a:endParaRPr>
                    </a:p>
                  </a:txBody>
                  <a:tcPr marL="91423" marR="91423"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A29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base" latinLnBrk="0" hangingPunct="1">
                        <a:lnSpc>
                          <a:spcPct val="100000"/>
                        </a:lnSpc>
                        <a:spcBef>
                          <a:spcPts val="200"/>
                        </a:spcBef>
                        <a:spcAft>
                          <a:spcPts val="0"/>
                        </a:spcAft>
                        <a:buClrTx/>
                        <a:buSzTx/>
                        <a:buFontTx/>
                        <a:buNone/>
                        <a:tabLst/>
                      </a:pPr>
                      <a:r>
                        <a:rPr kumimoji="0" lang="en-US" sz="1400" b="0" u="none" strike="noStrike" cap="none" normalizeH="0" baseline="0" dirty="0" smtClean="0">
                          <a:ln>
                            <a:noFill/>
                          </a:ln>
                          <a:solidFill>
                            <a:srgbClr val="A29060"/>
                          </a:solidFill>
                          <a:effectLst/>
                          <a:latin typeface="+mn-lt"/>
                        </a:rPr>
                        <a:t>Number</a:t>
                      </a:r>
                      <a:endParaRPr kumimoji="0" lang="en-US" sz="1400" b="0" i="0" u="none" strike="noStrike" cap="none" normalizeH="0" baseline="0" dirty="0" smtClean="0">
                        <a:ln>
                          <a:noFill/>
                        </a:ln>
                        <a:solidFill>
                          <a:srgbClr val="A29060"/>
                        </a:solidFill>
                        <a:effectLst/>
                        <a:latin typeface="+mn-lt"/>
                      </a:endParaRPr>
                    </a:p>
                  </a:txBody>
                  <a:tcPr marL="91423" marR="91423"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A29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base" latinLnBrk="0" hangingPunct="1">
                        <a:lnSpc>
                          <a:spcPct val="100000"/>
                        </a:lnSpc>
                        <a:spcBef>
                          <a:spcPts val="200"/>
                        </a:spcBef>
                        <a:spcAft>
                          <a:spcPts val="0"/>
                        </a:spcAft>
                        <a:buClrTx/>
                        <a:buSzTx/>
                        <a:buFontTx/>
                        <a:buNone/>
                        <a:tabLst/>
                      </a:pPr>
                      <a:r>
                        <a:rPr kumimoji="0" lang="en-US" sz="1400" b="0" u="none" strike="noStrike" cap="none" normalizeH="0" baseline="0" dirty="0" smtClean="0">
                          <a:ln>
                            <a:noFill/>
                          </a:ln>
                          <a:solidFill>
                            <a:srgbClr val="A29060"/>
                          </a:solidFill>
                          <a:effectLst/>
                          <a:latin typeface="+mn-lt"/>
                        </a:rPr>
                        <a:t>Number</a:t>
                      </a:r>
                      <a:endParaRPr kumimoji="0" lang="en-US" sz="1400" b="0" i="0" u="none" strike="noStrike" cap="none" normalizeH="0" baseline="0" dirty="0" smtClean="0">
                        <a:ln>
                          <a:noFill/>
                        </a:ln>
                        <a:solidFill>
                          <a:srgbClr val="A29060"/>
                        </a:solidFill>
                        <a:effectLst/>
                        <a:latin typeface="+mn-lt"/>
                      </a:endParaRPr>
                    </a:p>
                  </a:txBody>
                  <a:tcPr marL="91423" marR="91423"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A29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base" latinLnBrk="0" hangingPunct="1">
                        <a:lnSpc>
                          <a:spcPct val="100000"/>
                        </a:lnSpc>
                        <a:spcBef>
                          <a:spcPts val="200"/>
                        </a:spcBef>
                        <a:spcAft>
                          <a:spcPts val="0"/>
                        </a:spcAft>
                        <a:buClrTx/>
                        <a:buSzTx/>
                        <a:buFontTx/>
                        <a:buNone/>
                        <a:tabLst/>
                      </a:pPr>
                      <a:r>
                        <a:rPr kumimoji="0" lang="en-US" sz="1400" b="0" u="none" strike="noStrike" cap="none" normalizeH="0" baseline="0" dirty="0" smtClean="0">
                          <a:ln>
                            <a:noFill/>
                          </a:ln>
                          <a:solidFill>
                            <a:srgbClr val="A29060"/>
                          </a:solidFill>
                          <a:effectLst/>
                          <a:latin typeface="+mn-lt"/>
                        </a:rPr>
                        <a:t>Number</a:t>
                      </a:r>
                      <a:endParaRPr kumimoji="0" lang="en-US" sz="1400" b="0" i="0" u="none" strike="noStrike" cap="none" normalizeH="0" baseline="0" dirty="0" smtClean="0">
                        <a:ln>
                          <a:noFill/>
                        </a:ln>
                        <a:solidFill>
                          <a:srgbClr val="A29060"/>
                        </a:solidFill>
                        <a:effectLst/>
                        <a:latin typeface="+mn-lt"/>
                      </a:endParaRPr>
                    </a:p>
                  </a:txBody>
                  <a:tcPr marL="91423" marR="91423"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A29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base" latinLnBrk="0" hangingPunct="1">
                        <a:lnSpc>
                          <a:spcPct val="100000"/>
                        </a:lnSpc>
                        <a:spcBef>
                          <a:spcPts val="200"/>
                        </a:spcBef>
                        <a:spcAft>
                          <a:spcPts val="0"/>
                        </a:spcAft>
                        <a:buClrTx/>
                        <a:buSzTx/>
                        <a:buFontTx/>
                        <a:buNone/>
                        <a:tabLst/>
                      </a:pPr>
                      <a:r>
                        <a:rPr kumimoji="0" lang="en-US" sz="1400" b="0" u="none" strike="noStrike" cap="none" normalizeH="0" baseline="0" dirty="0" smtClean="0">
                          <a:ln>
                            <a:noFill/>
                          </a:ln>
                          <a:solidFill>
                            <a:srgbClr val="A29060"/>
                          </a:solidFill>
                          <a:effectLst/>
                          <a:latin typeface="+mn-lt"/>
                        </a:rPr>
                        <a:t>Number</a:t>
                      </a:r>
                      <a:endParaRPr kumimoji="0" lang="en-US" sz="1400" b="0" i="0" u="none" strike="noStrike" cap="none" normalizeH="0" baseline="0" dirty="0" smtClean="0">
                        <a:ln>
                          <a:noFill/>
                        </a:ln>
                        <a:solidFill>
                          <a:srgbClr val="A29060"/>
                        </a:solidFill>
                        <a:effectLst/>
                        <a:latin typeface="+mn-lt"/>
                      </a:endParaRPr>
                    </a:p>
                  </a:txBody>
                  <a:tcPr marL="91423" marR="91423"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A29060"/>
                      </a:solidFill>
                      <a:prstDash val="solid"/>
                      <a:round/>
                      <a:headEnd type="none" w="med" len="med"/>
                      <a:tailEnd type="none" w="med" len="med"/>
                    </a:lnB>
                    <a:lnTlToBr w="12700" cmpd="sng">
                      <a:noFill/>
                      <a:prstDash val="solid"/>
                    </a:lnTlToBr>
                    <a:lnBlToTr w="12700" cmpd="sng">
                      <a:noFill/>
                      <a:prstDash val="solid"/>
                    </a:lnBlToTr>
                    <a:noFill/>
                  </a:tcPr>
                </a:tc>
              </a:tr>
              <a:tr h="593948">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Title</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A2906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A2906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A2906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A2906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A2906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A2906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93948">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Title</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93948">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Highlighted Row</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593948">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Title</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93948">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Title</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60547">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rgbClr val="000000"/>
                          </a:solidFill>
                          <a:effectLst/>
                          <a:latin typeface="+mn-lt"/>
                        </a:rPr>
                        <a:t>Total Row</a:t>
                      </a:r>
                      <a:endParaRPr kumimoji="0" lang="en-US" sz="12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endParaRPr kumimoji="0" lang="en-US" sz="1100" b="0" i="0" u="none" strike="noStrike" cap="none" normalizeH="0" baseline="0" dirty="0" smtClean="0">
                        <a:ln>
                          <a:noFill/>
                        </a:ln>
                        <a:solidFill>
                          <a:srgbClr val="000000"/>
                        </a:solidFill>
                        <a:effectLst/>
                        <a:latin typeface="+mn-lt"/>
                      </a:endParaRP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1" indent="0" algn="r" defTabSz="914400" rtl="0" eaLnBrk="1" fontAlgn="base" latinLnBrk="0" hangingPunct="1">
                        <a:lnSpc>
                          <a:spcPct val="100000"/>
                        </a:lnSpc>
                        <a:spcBef>
                          <a:spcPts val="200"/>
                        </a:spcBef>
                        <a:spcAft>
                          <a:spcPts val="0"/>
                        </a:spcAft>
                        <a:buClr>
                          <a:schemeClr val="accent4"/>
                        </a:buClr>
                        <a:buSzTx/>
                        <a:buFont typeface="Arial" charset="0"/>
                        <a:buNone/>
                        <a:tabLst>
                          <a:tab pos="968375" algn="dec"/>
                        </a:tabLst>
                      </a:pPr>
                      <a:r>
                        <a:rPr kumimoji="0" lang="en-US" sz="1200" b="0" i="0" u="none" strike="noStrike" kern="1200" cap="none" normalizeH="0" baseline="0" dirty="0" smtClean="0">
                          <a:ln>
                            <a:noFill/>
                          </a:ln>
                          <a:solidFill>
                            <a:srgbClr val="000000"/>
                          </a:solidFill>
                          <a:effectLst/>
                          <a:latin typeface="+mn-lt"/>
                          <a:ea typeface="+mn-ea"/>
                          <a:cs typeface="+mn-cs"/>
                        </a:rPr>
                        <a:t>	00,000.0</a:t>
                      </a:r>
                    </a:p>
                  </a:txBody>
                  <a:tcPr marL="91423" marR="91423" anchor="ctr" horzOverflow="overflow">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Tree>
    <p:extLst>
      <p:ext uri="{BB962C8B-B14F-4D97-AF65-F5344CB8AC3E}">
        <p14:creationId xmlns:p14="http://schemas.microsoft.com/office/powerpoint/2010/main" val="17728876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Subtitle</a:t>
            </a:r>
          </a:p>
          <a:p>
            <a:endParaRPr lang="en-US" dirty="0"/>
          </a:p>
        </p:txBody>
      </p:sp>
      <p:sp>
        <p:nvSpPr>
          <p:cNvPr id="4" name="Title 3"/>
          <p:cNvSpPr>
            <a:spLocks noGrp="1"/>
          </p:cNvSpPr>
          <p:nvPr>
            <p:ph type="title"/>
          </p:nvPr>
        </p:nvSpPr>
        <p:spPr/>
        <p:txBody>
          <a:bodyPr/>
          <a:lstStyle/>
          <a:p>
            <a:r>
              <a:rPr lang="en-US" dirty="0"/>
              <a:t>Title Goes Here</a:t>
            </a:r>
          </a:p>
        </p:txBody>
      </p:sp>
      <p:graphicFrame>
        <p:nvGraphicFramePr>
          <p:cNvPr id="6" name="Group 45"/>
          <p:cNvGraphicFramePr>
            <a:graphicFrameLocks noGrp="1"/>
          </p:cNvGraphicFramePr>
          <p:nvPr>
            <p:ph sz="quarter" idx="4294967295"/>
            <p:extLst>
              <p:ext uri="{D42A27DB-BD31-4B8C-83A1-F6EECF244321}">
                <p14:modId xmlns:p14="http://schemas.microsoft.com/office/powerpoint/2010/main" val="734556021"/>
              </p:ext>
            </p:extLst>
          </p:nvPr>
        </p:nvGraphicFramePr>
        <p:xfrm>
          <a:off x="301832" y="1828801"/>
          <a:ext cx="11585369" cy="3787569"/>
        </p:xfrm>
        <a:graphic>
          <a:graphicData uri="http://schemas.openxmlformats.org/drawingml/2006/table">
            <a:tbl>
              <a:tblPr firstCol="1" bandRow="1">
                <a:tableStyleId>{6E25E649-3F16-4E02-A733-19D2CDBF48F0}</a:tableStyleId>
              </a:tblPr>
              <a:tblGrid>
                <a:gridCol w="2952225"/>
                <a:gridCol w="8633144"/>
              </a:tblGrid>
              <a:tr h="1262523">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chemeClr val="tx1"/>
                          </a:solidFill>
                          <a:effectLst/>
                          <a:latin typeface="+mn-lt"/>
                        </a:rPr>
                        <a:t>Title</a:t>
                      </a:r>
                      <a:endParaRPr kumimoji="0" lang="en-US" sz="1200" b="0" i="0" u="none" strike="noStrike" cap="none" normalizeH="0" baseline="0" dirty="0" smtClean="0">
                        <a:ln>
                          <a:noFill/>
                        </a:ln>
                        <a:solidFill>
                          <a:schemeClr val="tx1"/>
                        </a:solidFill>
                        <a:effectLst/>
                        <a:latin typeface="+mn-lt"/>
                      </a:endParaRPr>
                    </a:p>
                  </a:txBody>
                  <a:tcPr marL="274320" marR="274320" marT="182880" horzOverflow="overflow">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p>
                  </a:txBody>
                  <a:tcPr marL="274320" marR="274320" marT="182880" horzOverflow="overflow">
                    <a:lnL w="190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62523">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chemeClr val="tx1"/>
                          </a:solidFill>
                          <a:effectLst/>
                          <a:latin typeface="+mn-lt"/>
                        </a:rPr>
                        <a:t>Title</a:t>
                      </a:r>
                      <a:endParaRPr kumimoji="0" lang="en-US" sz="1200" b="0" i="0" u="none" strike="noStrike" cap="none" normalizeH="0" baseline="0" dirty="0" smtClean="0">
                        <a:ln>
                          <a:noFill/>
                        </a:ln>
                        <a:solidFill>
                          <a:schemeClr val="tx1"/>
                        </a:solidFill>
                        <a:effectLst/>
                        <a:latin typeface="+mn-lt"/>
                      </a:endParaRPr>
                    </a:p>
                  </a:txBody>
                  <a:tcPr marL="274320" marR="274320" marT="182880" horzOverflow="overflow">
                    <a:lnL w="3175"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p>
                  </a:txBody>
                  <a:tcPr marL="274320" marR="274320" marT="182880" horzOverflow="overflow">
                    <a:lnL w="190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62523">
                <a:tc>
                  <a:txBody>
                    <a:bodyPr/>
                    <a:lstStyle/>
                    <a:p>
                      <a:pPr marL="117475" marR="0" lvl="1" indent="-117475" algn="l" defTabSz="914400" rtl="0" eaLnBrk="1" fontAlgn="base" latinLnBrk="0" hangingPunct="1">
                        <a:lnSpc>
                          <a:spcPct val="100000"/>
                        </a:lnSpc>
                        <a:spcBef>
                          <a:spcPts val="200"/>
                        </a:spcBef>
                        <a:spcAft>
                          <a:spcPts val="0"/>
                        </a:spcAft>
                        <a:buClr>
                          <a:schemeClr val="accent4"/>
                        </a:buClr>
                        <a:buSzTx/>
                        <a:buFont typeface="Arial" pitchFamily="34" charset="0"/>
                        <a:buNone/>
                        <a:tabLst/>
                      </a:pPr>
                      <a:r>
                        <a:rPr kumimoji="0" lang="en-US" sz="1200" b="0" u="none" strike="noStrike" cap="none" normalizeH="0" baseline="0" dirty="0" smtClean="0">
                          <a:ln>
                            <a:noFill/>
                          </a:ln>
                          <a:solidFill>
                            <a:schemeClr val="tx1"/>
                          </a:solidFill>
                          <a:effectLst/>
                          <a:latin typeface="+mn-lt"/>
                        </a:rPr>
                        <a:t>Highlighted Row</a:t>
                      </a:r>
                      <a:endParaRPr kumimoji="0" lang="en-US" sz="1200" b="0" i="0" u="none" strike="noStrike" cap="none" normalizeH="0" baseline="0" dirty="0" smtClean="0">
                        <a:ln>
                          <a:noFill/>
                        </a:ln>
                        <a:solidFill>
                          <a:schemeClr val="tx1"/>
                        </a:solidFill>
                        <a:effectLst/>
                        <a:latin typeface="+mn-lt"/>
                      </a:endParaRPr>
                    </a:p>
                  </a:txBody>
                  <a:tcPr marL="274320" marR="274320" marT="182880" horzOverflow="overflow">
                    <a:lnL w="3175"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168275" marR="0" lvl="1" indent="-168275" algn="l" defTabSz="914400" rtl="0" eaLnBrk="1" fontAlgn="base" latinLnBrk="0" hangingPunct="1">
                        <a:lnSpc>
                          <a:spcPct val="100000"/>
                        </a:lnSpc>
                        <a:spcBef>
                          <a:spcPts val="200"/>
                        </a:spcBef>
                        <a:spcAft>
                          <a:spcPts val="0"/>
                        </a:spcAft>
                        <a:buClrTx/>
                        <a:buSzTx/>
                        <a:buFont typeface="Arial" pitchFamily="34" charset="0"/>
                        <a:buChar char="•"/>
                        <a:tabLst/>
                      </a:pPr>
                      <a:r>
                        <a:rPr kumimoji="0" lang="en-US" sz="1200" b="0" u="none" strike="noStrike" cap="none" normalizeH="0" baseline="0" dirty="0" smtClean="0">
                          <a:ln>
                            <a:noFill/>
                          </a:ln>
                          <a:solidFill>
                            <a:srgbClr val="000000"/>
                          </a:solidFill>
                          <a:effectLst/>
                          <a:latin typeface="+mn-lt"/>
                        </a:rPr>
                        <a:t>Copy goes here</a:t>
                      </a:r>
                    </a:p>
                    <a:p>
                      <a:pPr marL="400050" marR="0" lvl="2" indent="-169863" algn="l" defTabSz="914400" rtl="0" eaLnBrk="1" fontAlgn="base" latinLnBrk="0" hangingPunct="1">
                        <a:lnSpc>
                          <a:spcPct val="100000"/>
                        </a:lnSpc>
                        <a:spcBef>
                          <a:spcPts val="200"/>
                        </a:spcBef>
                        <a:spcAft>
                          <a:spcPts val="0"/>
                        </a:spcAft>
                        <a:buClrTx/>
                        <a:buSzTx/>
                        <a:buFont typeface="Arial" pitchFamily="34" charset="0"/>
                        <a:buChar char="–"/>
                        <a:tabLst/>
                        <a:defRPr/>
                      </a:pPr>
                      <a:r>
                        <a:rPr kumimoji="0" lang="en-US" sz="1100" b="0" u="none" strike="noStrike" cap="none" normalizeH="0" baseline="0" dirty="0" smtClean="0">
                          <a:ln>
                            <a:noFill/>
                          </a:ln>
                          <a:solidFill>
                            <a:srgbClr val="000000"/>
                          </a:solidFill>
                          <a:effectLst/>
                          <a:latin typeface="+mn-lt"/>
                        </a:rPr>
                        <a:t>Copy goes here</a:t>
                      </a:r>
                      <a:endParaRPr kumimoji="0" lang="en-US" sz="1100" b="0" i="0" u="none" strike="noStrike" cap="none" normalizeH="0" baseline="0" dirty="0" smtClean="0">
                        <a:ln>
                          <a:noFill/>
                        </a:ln>
                        <a:solidFill>
                          <a:srgbClr val="000000"/>
                        </a:solidFill>
                        <a:effectLst/>
                        <a:latin typeface="+mn-lt"/>
                      </a:endParaRPr>
                    </a:p>
                  </a:txBody>
                  <a:tcPr marL="274320" marR="274320" marT="182880" horzOverflow="overflow">
                    <a:lnL w="190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spTree>
    <p:extLst>
      <p:ext uri="{BB962C8B-B14F-4D97-AF65-F5344CB8AC3E}">
        <p14:creationId xmlns:p14="http://schemas.microsoft.com/office/powerpoint/2010/main" val="14727213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Goes Here</a:t>
            </a:r>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515743843"/>
              </p:ext>
            </p:extLst>
          </p:nvPr>
        </p:nvGraphicFramePr>
        <p:xfrm>
          <a:off x="301833" y="1600201"/>
          <a:ext cx="11585368" cy="4568825"/>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132619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Goes Here</a:t>
            </a:r>
          </a:p>
        </p:txBody>
      </p:sp>
      <p:graphicFrame>
        <p:nvGraphicFramePr>
          <p:cNvPr id="9" name="Content Placeholder 9"/>
          <p:cNvGraphicFramePr>
            <a:graphicFrameLocks/>
          </p:cNvGraphicFramePr>
          <p:nvPr>
            <p:extLst>
              <p:ext uri="{D42A27DB-BD31-4B8C-83A1-F6EECF244321}">
                <p14:modId xmlns:p14="http://schemas.microsoft.com/office/powerpoint/2010/main" val="2101132673"/>
              </p:ext>
            </p:extLst>
          </p:nvPr>
        </p:nvGraphicFramePr>
        <p:xfrm>
          <a:off x="301832" y="1600201"/>
          <a:ext cx="7992576" cy="4558552"/>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8523010" y="1600201"/>
            <a:ext cx="3364191" cy="4571999"/>
          </a:xfrm>
          <a:prstGeom prst="rect">
            <a:avLst/>
          </a:prstGeom>
          <a:noFill/>
        </p:spPr>
        <p:txBody>
          <a:bodyPr wrap="square" rtlCol="0">
            <a:noAutofit/>
          </a:bodyPr>
          <a:lstStyle/>
          <a:p>
            <a:pPr>
              <a:lnSpc>
                <a:spcPct val="90000"/>
              </a:lnSpc>
            </a:pPr>
            <a:r>
              <a:rPr lang="en-US" sz="1400" dirty="0">
                <a:solidFill>
                  <a:schemeClr val="bg2"/>
                </a:solidFill>
              </a:rPr>
              <a:t>Text placeholder, </a:t>
            </a:r>
            <a:br>
              <a:rPr lang="en-US" sz="1400" dirty="0">
                <a:solidFill>
                  <a:schemeClr val="bg2"/>
                </a:solidFill>
              </a:rPr>
            </a:br>
            <a:r>
              <a:rPr lang="en-US" sz="1400" dirty="0">
                <a:solidFill>
                  <a:schemeClr val="bg2"/>
                </a:solidFill>
              </a:rPr>
              <a:t>Arial 14</a:t>
            </a:r>
          </a:p>
        </p:txBody>
      </p:sp>
      <p:sp>
        <p:nvSpPr>
          <p:cNvPr id="5" name="TextBox 4"/>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19813338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Goes Here</a:t>
            </a:r>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3228936994"/>
              </p:ext>
            </p:extLst>
          </p:nvPr>
        </p:nvGraphicFramePr>
        <p:xfrm>
          <a:off x="301831" y="1600200"/>
          <a:ext cx="11585369"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15096078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57200"/>
            <a:ext cx="11585575" cy="461963"/>
          </a:xfrm>
        </p:spPr>
        <p:txBody>
          <a:bodyPr/>
          <a:lstStyle/>
          <a:p>
            <a:r>
              <a:rPr lang="en-US" dirty="0"/>
              <a:t>Title Goes Here</a:t>
            </a:r>
          </a:p>
        </p:txBody>
      </p:sp>
      <p:graphicFrame>
        <p:nvGraphicFramePr>
          <p:cNvPr id="7" name="Content Placeholder 9"/>
          <p:cNvGraphicFramePr>
            <a:graphicFrameLocks/>
          </p:cNvGraphicFramePr>
          <p:nvPr>
            <p:extLst>
              <p:ext uri="{D42A27DB-BD31-4B8C-83A1-F6EECF244321}">
                <p14:modId xmlns:p14="http://schemas.microsoft.com/office/powerpoint/2010/main" val="484600458"/>
              </p:ext>
            </p:extLst>
          </p:nvPr>
        </p:nvGraphicFramePr>
        <p:xfrm>
          <a:off x="301832" y="1600201"/>
          <a:ext cx="7761259" cy="457199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
        <p:nvSpPr>
          <p:cNvPr id="6" name="TextBox 5"/>
          <p:cNvSpPr txBox="1"/>
          <p:nvPr/>
        </p:nvSpPr>
        <p:spPr>
          <a:xfrm>
            <a:off x="8523010" y="1600201"/>
            <a:ext cx="3364191" cy="4571999"/>
          </a:xfrm>
          <a:prstGeom prst="rect">
            <a:avLst/>
          </a:prstGeom>
          <a:noFill/>
        </p:spPr>
        <p:txBody>
          <a:bodyPr wrap="square" rtlCol="0">
            <a:noAutofit/>
          </a:bodyPr>
          <a:lstStyle/>
          <a:p>
            <a:pPr>
              <a:lnSpc>
                <a:spcPct val="90000"/>
              </a:lnSpc>
            </a:pPr>
            <a:r>
              <a:rPr lang="en-US" sz="1400" dirty="0">
                <a:solidFill>
                  <a:schemeClr val="bg2"/>
                </a:solidFill>
              </a:rPr>
              <a:t>Text placeholder, </a:t>
            </a:r>
            <a:br>
              <a:rPr lang="en-US" sz="1400" dirty="0">
                <a:solidFill>
                  <a:schemeClr val="bg2"/>
                </a:solidFill>
              </a:rPr>
            </a:br>
            <a:r>
              <a:rPr lang="en-US" sz="1400" dirty="0">
                <a:solidFill>
                  <a:schemeClr val="bg2"/>
                </a:solidFill>
              </a:rPr>
              <a:t>Arial 14</a:t>
            </a:r>
          </a:p>
        </p:txBody>
      </p:sp>
    </p:spTree>
    <p:extLst>
      <p:ext uri="{BB962C8B-B14F-4D97-AF65-F5344CB8AC3E}">
        <p14:creationId xmlns:p14="http://schemas.microsoft.com/office/powerpoint/2010/main" val="20885205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Goes Here</a:t>
            </a:r>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862770009"/>
              </p:ext>
            </p:extLst>
          </p:nvPr>
        </p:nvGraphicFramePr>
        <p:xfrm>
          <a:off x="301832" y="1600200"/>
          <a:ext cx="11585369"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10309598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Goes Here</a:t>
            </a:r>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765956719"/>
              </p:ext>
            </p:extLst>
          </p:nvPr>
        </p:nvGraphicFramePr>
        <p:xfrm>
          <a:off x="301833" y="1600200"/>
          <a:ext cx="11585368" cy="45593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4368770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Goes Here</a:t>
            </a:r>
          </a:p>
        </p:txBody>
      </p:sp>
      <p:graphicFrame>
        <p:nvGraphicFramePr>
          <p:cNvPr id="7" name="Content Placeholder 9"/>
          <p:cNvGraphicFramePr>
            <a:graphicFrameLocks/>
          </p:cNvGraphicFramePr>
          <p:nvPr>
            <p:extLst>
              <p:ext uri="{D42A27DB-BD31-4B8C-83A1-F6EECF244321}">
                <p14:modId xmlns:p14="http://schemas.microsoft.com/office/powerpoint/2010/main" val="1417596115"/>
              </p:ext>
            </p:extLst>
          </p:nvPr>
        </p:nvGraphicFramePr>
        <p:xfrm>
          <a:off x="301832" y="1632890"/>
          <a:ext cx="11585369" cy="456027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693474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Goes Here</a:t>
            </a:r>
          </a:p>
        </p:txBody>
      </p:sp>
      <p:graphicFrame>
        <p:nvGraphicFramePr>
          <p:cNvPr id="7" name="Content Placeholder 9"/>
          <p:cNvGraphicFramePr>
            <a:graphicFrameLocks/>
          </p:cNvGraphicFramePr>
          <p:nvPr>
            <p:extLst>
              <p:ext uri="{D42A27DB-BD31-4B8C-83A1-F6EECF244321}">
                <p14:modId xmlns:p14="http://schemas.microsoft.com/office/powerpoint/2010/main" val="1538194578"/>
              </p:ext>
            </p:extLst>
          </p:nvPr>
        </p:nvGraphicFramePr>
        <p:xfrm>
          <a:off x="301832" y="1588478"/>
          <a:ext cx="11585369" cy="4570275"/>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7591823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p:txBody>
          <a:bodyPr/>
          <a:lstStyle/>
          <a:p>
            <a:r>
              <a:rPr lang="en-US" dirty="0" smtClean="0"/>
              <a:t>BNY Mellon is the corporate brand of The Bank of New York Mellon Corporation and may be used as a generic term to reference the corporation as a whole and/or its various subsidiaries generally. Products and services may be provided under various brand names in various countries by duly authorized and regulated subsidiaries, affiliates, and joint ventures of The Bank of New York Mellon Corporation. Not all products and services are offered in all countries.</a:t>
            </a:r>
          </a:p>
          <a:p>
            <a:r>
              <a:rPr lang="en-US" dirty="0" smtClean="0"/>
              <a:t>BNY Mellon will not be responsible for updating any information contained within this material and opinions and information contained herein are subject to change without notice. </a:t>
            </a:r>
          </a:p>
          <a:p>
            <a:r>
              <a:rPr lang="en-US" dirty="0" smtClean="0"/>
              <a:t>BNY Mellon assumes no direct or consequential liability for any errors in or reliance upon this material. This material may not be reproduced or disseminated in any form without the express prior written permission of BNY Mellon. </a:t>
            </a:r>
          </a:p>
          <a:p>
            <a:r>
              <a:rPr lang="en-US" dirty="0" smtClean="0"/>
              <a:t/>
            </a:r>
            <a:br>
              <a:rPr lang="en-US" dirty="0" smtClean="0"/>
            </a:br>
            <a:r>
              <a:rPr lang="en-US" dirty="0" smtClean="0"/>
              <a:t>©2017 The Bank of New York Mellon Corporation. All rights reserved. </a:t>
            </a:r>
          </a:p>
          <a:p>
            <a:endParaRPr lang="en-US" dirty="0" smtClean="0"/>
          </a:p>
          <a:p>
            <a:endParaRPr lang="en-US" dirty="0"/>
          </a:p>
        </p:txBody>
      </p:sp>
      <p:sp>
        <p:nvSpPr>
          <p:cNvPr id="3" name="Title 2"/>
          <p:cNvSpPr>
            <a:spLocks noGrp="1"/>
          </p:cNvSpPr>
          <p:nvPr>
            <p:ph type="title"/>
          </p:nvPr>
        </p:nvSpPr>
        <p:spPr/>
        <p:txBody>
          <a:bodyPr/>
          <a:lstStyle/>
          <a:p>
            <a:r>
              <a:rPr lang="en-US" dirty="0" smtClean="0"/>
              <a:t>Disclosure</a:t>
            </a:r>
            <a:endParaRPr lang="en-US" dirty="0"/>
          </a:p>
        </p:txBody>
      </p:sp>
    </p:spTree>
    <p:extLst>
      <p:ext uri="{BB962C8B-B14F-4D97-AF65-F5344CB8AC3E}">
        <p14:creationId xmlns:p14="http://schemas.microsoft.com/office/powerpoint/2010/main" val="3538741778"/>
      </p:ext>
    </p:extLst>
  </p:cSld>
  <p:clrMapOvr>
    <a:masterClrMapping/>
  </p:clrMapOvr>
  <p:transition>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Goes Here</a:t>
            </a:r>
          </a:p>
        </p:txBody>
      </p:sp>
      <p:graphicFrame>
        <p:nvGraphicFramePr>
          <p:cNvPr id="7" name="Content Placeholder 9"/>
          <p:cNvGraphicFramePr>
            <a:graphicFrameLocks/>
          </p:cNvGraphicFramePr>
          <p:nvPr>
            <p:extLst>
              <p:ext uri="{D42A27DB-BD31-4B8C-83A1-F6EECF244321}">
                <p14:modId xmlns:p14="http://schemas.microsoft.com/office/powerpoint/2010/main" val="1207233870"/>
              </p:ext>
            </p:extLst>
          </p:nvPr>
        </p:nvGraphicFramePr>
        <p:xfrm>
          <a:off x="301831" y="1524056"/>
          <a:ext cx="11585369" cy="4648144"/>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423334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Goes Here</a:t>
            </a:r>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4259156862"/>
              </p:ext>
            </p:extLst>
          </p:nvPr>
        </p:nvGraphicFramePr>
        <p:xfrm>
          <a:off x="301832" y="1600200"/>
          <a:ext cx="11585369" cy="45593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7348652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1354324987"/>
              </p:ext>
            </p:extLst>
          </p:nvPr>
        </p:nvGraphicFramePr>
        <p:xfrm>
          <a:off x="6858000" y="1285666"/>
          <a:ext cx="3977640" cy="4846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p:nvPr>
            <p:extLst>
              <p:ext uri="{D42A27DB-BD31-4B8C-83A1-F6EECF244321}">
                <p14:modId xmlns:p14="http://schemas.microsoft.com/office/powerpoint/2010/main" val="3043720390"/>
              </p:ext>
            </p:extLst>
          </p:nvPr>
        </p:nvGraphicFramePr>
        <p:xfrm>
          <a:off x="1742266" y="1295400"/>
          <a:ext cx="4022035" cy="4846320"/>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2"/>
          <p:cNvSpPr>
            <a:spLocks noGrp="1"/>
          </p:cNvSpPr>
          <p:nvPr>
            <p:ph type="title"/>
          </p:nvPr>
        </p:nvSpPr>
        <p:spPr/>
        <p:txBody>
          <a:bodyPr/>
          <a:lstStyle/>
          <a:p>
            <a:r>
              <a:rPr lang="en-US" dirty="0"/>
              <a:t>Title Goes Here</a:t>
            </a:r>
          </a:p>
        </p:txBody>
      </p:sp>
      <p:sp>
        <p:nvSpPr>
          <p:cNvPr id="5" name="TextBox 4"/>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16696344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Goes Here</a:t>
            </a:r>
          </a:p>
        </p:txBody>
      </p:sp>
      <p:sp>
        <p:nvSpPr>
          <p:cNvPr id="29" name="Rectangle 28"/>
          <p:cNvSpPr/>
          <p:nvPr/>
        </p:nvSpPr>
        <p:spPr>
          <a:xfrm>
            <a:off x="6141686" y="1600201"/>
            <a:ext cx="4097360" cy="2259452"/>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1828800" tIns="914400" rIns="274320" bIns="914400" rtlCol="0" anchor="ctr"/>
          <a:lstStyle/>
          <a:p>
            <a:pPr>
              <a:spcBef>
                <a:spcPts val="900"/>
              </a:spcBef>
              <a:buClr>
                <a:schemeClr val="tx1"/>
              </a:buClr>
            </a:pPr>
            <a:r>
              <a:rPr lang="en-US" sz="1400" dirty="0">
                <a:solidFill>
                  <a:schemeClr val="bg2"/>
                </a:solidFill>
              </a:rPr>
              <a:t>Category</a:t>
            </a:r>
            <a:r>
              <a:rPr lang="en-US" sz="1400" dirty="0">
                <a:solidFill>
                  <a:schemeClr val="bg2"/>
                </a:solidFill>
                <a:latin typeface="Arial" charset="0"/>
                <a:ea typeface="Arial" charset="0"/>
                <a:cs typeface="Arial" charset="0"/>
              </a:rPr>
              <a:t> Title</a:t>
            </a:r>
          </a:p>
          <a:p>
            <a:pPr marL="173736" indent="-173736">
              <a:spcBef>
                <a:spcPts val="900"/>
              </a:spcBef>
              <a:buClr>
                <a:schemeClr val="tx1"/>
              </a:buClr>
              <a:buFont typeface="Arial" panose="020B0604020202020204" pitchFamily="34" charset="0"/>
              <a:buChar char="•"/>
            </a:pPr>
            <a:r>
              <a:rPr lang="en-US" sz="1200" dirty="0">
                <a:solidFill>
                  <a:schemeClr val="bg2"/>
                </a:solidFill>
              </a:rPr>
              <a:t>In hac habitasse platea dictumst</a:t>
            </a:r>
          </a:p>
          <a:p>
            <a:pPr marL="173736" indent="-173736">
              <a:spcBef>
                <a:spcPts val="900"/>
              </a:spcBef>
              <a:buClr>
                <a:schemeClr val="tx1"/>
              </a:buClr>
              <a:buFont typeface="Arial" panose="020B0604020202020204" pitchFamily="34" charset="0"/>
              <a:buChar char="•"/>
            </a:pPr>
            <a:r>
              <a:rPr lang="en-US" sz="1200" b="1" dirty="0">
                <a:solidFill>
                  <a:schemeClr val="bg2"/>
                </a:solidFill>
              </a:rPr>
              <a:t>Morbi sit amet dolor malesuada, pretium ligula at, hendrerit</a:t>
            </a:r>
          </a:p>
          <a:p>
            <a:pPr marL="173736" indent="-173736">
              <a:spcBef>
                <a:spcPts val="900"/>
              </a:spcBef>
              <a:buClr>
                <a:schemeClr val="tx1"/>
              </a:buClr>
              <a:buFont typeface="Arial" panose="020B0604020202020204" pitchFamily="34" charset="0"/>
              <a:buChar char="•"/>
            </a:pPr>
            <a:r>
              <a:rPr lang="en-US" sz="1200" dirty="0">
                <a:solidFill>
                  <a:schemeClr val="bg2"/>
                </a:solidFill>
              </a:rPr>
              <a:t>Aenean at nibh ac magna sagittis posuere et at ligula</a:t>
            </a:r>
            <a:endParaRPr lang="en-US" sz="1200" dirty="0">
              <a:solidFill>
                <a:schemeClr val="bg2"/>
              </a:solidFill>
              <a:ea typeface="Arial" charset="0"/>
              <a:cs typeface="Arial" charset="0"/>
            </a:endParaRPr>
          </a:p>
          <a:p>
            <a:pPr algn="ctr"/>
            <a:endParaRPr lang="en-US" sz="1200" dirty="0">
              <a:solidFill>
                <a:schemeClr val="bg2"/>
              </a:solidFill>
            </a:endParaRPr>
          </a:p>
        </p:txBody>
      </p:sp>
      <p:sp>
        <p:nvSpPr>
          <p:cNvPr id="31" name="Rectangle 30"/>
          <p:cNvSpPr/>
          <p:nvPr/>
        </p:nvSpPr>
        <p:spPr>
          <a:xfrm>
            <a:off x="6141686" y="3914850"/>
            <a:ext cx="4097360" cy="2259452"/>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1828800" tIns="914400" rIns="274320" bIns="914400" rtlCol="0" anchor="ctr"/>
          <a:lstStyle/>
          <a:p>
            <a:pPr>
              <a:spcBef>
                <a:spcPts val="900"/>
              </a:spcBef>
              <a:buClr>
                <a:schemeClr val="tx1"/>
              </a:buClr>
            </a:pPr>
            <a:r>
              <a:rPr lang="en-US" sz="1400" dirty="0">
                <a:solidFill>
                  <a:schemeClr val="bg2"/>
                </a:solidFill>
              </a:rPr>
              <a:t>Category</a:t>
            </a:r>
            <a:r>
              <a:rPr lang="en-US" sz="1400" dirty="0">
                <a:solidFill>
                  <a:schemeClr val="bg2"/>
                </a:solidFill>
                <a:latin typeface="Arial" charset="0"/>
                <a:ea typeface="Arial" charset="0"/>
                <a:cs typeface="Arial" charset="0"/>
              </a:rPr>
              <a:t> Title</a:t>
            </a:r>
          </a:p>
          <a:p>
            <a:pPr marL="173736" indent="-173736">
              <a:spcBef>
                <a:spcPts val="900"/>
              </a:spcBef>
              <a:buClr>
                <a:schemeClr val="tx1"/>
              </a:buClr>
              <a:buFont typeface="Arial" panose="020B0604020202020204" pitchFamily="34" charset="0"/>
              <a:buChar char="•"/>
            </a:pPr>
            <a:r>
              <a:rPr lang="en-US" sz="1200" dirty="0">
                <a:solidFill>
                  <a:schemeClr val="bg2"/>
                </a:solidFill>
              </a:rPr>
              <a:t>In hac habitasse platea dictumst</a:t>
            </a:r>
          </a:p>
          <a:p>
            <a:pPr marL="173736" indent="-173736">
              <a:spcBef>
                <a:spcPts val="900"/>
              </a:spcBef>
              <a:buClr>
                <a:schemeClr val="tx1"/>
              </a:buClr>
              <a:buFont typeface="Arial" panose="020B0604020202020204" pitchFamily="34" charset="0"/>
              <a:buChar char="•"/>
            </a:pPr>
            <a:r>
              <a:rPr lang="en-US" sz="1200" b="1" dirty="0">
                <a:solidFill>
                  <a:schemeClr val="bg2"/>
                </a:solidFill>
              </a:rPr>
              <a:t>Morbi sit amet dolor malesuada, pretium ligula at, hendrerit</a:t>
            </a:r>
          </a:p>
          <a:p>
            <a:pPr marL="173736" indent="-173736">
              <a:spcBef>
                <a:spcPts val="900"/>
              </a:spcBef>
              <a:buClr>
                <a:schemeClr val="tx1"/>
              </a:buClr>
              <a:buFont typeface="Arial" panose="020B0604020202020204" pitchFamily="34" charset="0"/>
              <a:buChar char="•"/>
            </a:pPr>
            <a:r>
              <a:rPr lang="en-US" sz="1200" dirty="0">
                <a:solidFill>
                  <a:schemeClr val="bg2"/>
                </a:solidFill>
              </a:rPr>
              <a:t>Aenean at nibh ac magna sagittis posuere et at ligula</a:t>
            </a:r>
            <a:endParaRPr lang="en-US" sz="1200" dirty="0">
              <a:solidFill>
                <a:schemeClr val="bg2"/>
              </a:solidFill>
              <a:ea typeface="Arial" charset="0"/>
              <a:cs typeface="Arial" charset="0"/>
            </a:endParaRPr>
          </a:p>
          <a:p>
            <a:pPr algn="ctr"/>
            <a:endParaRPr lang="en-US" sz="1200" dirty="0">
              <a:solidFill>
                <a:schemeClr val="bg2"/>
              </a:solidFill>
            </a:endParaRPr>
          </a:p>
        </p:txBody>
      </p:sp>
      <p:sp>
        <p:nvSpPr>
          <p:cNvPr id="38" name="Rectangle 37"/>
          <p:cNvSpPr/>
          <p:nvPr/>
        </p:nvSpPr>
        <p:spPr>
          <a:xfrm>
            <a:off x="1981200" y="1600201"/>
            <a:ext cx="4097360" cy="225945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74320" tIns="914400" rIns="1828800" bIns="914400" rtlCol="0" anchor="ctr"/>
          <a:lstStyle/>
          <a:p>
            <a:pPr>
              <a:spcBef>
                <a:spcPts val="900"/>
              </a:spcBef>
              <a:buClr>
                <a:schemeClr val="tx1"/>
              </a:buClr>
            </a:pPr>
            <a:r>
              <a:rPr lang="en-US" sz="1400" dirty="0">
                <a:solidFill>
                  <a:schemeClr val="accent1"/>
                </a:solidFill>
              </a:rPr>
              <a:t>Category</a:t>
            </a:r>
            <a:r>
              <a:rPr lang="en-US" sz="1400" dirty="0">
                <a:solidFill>
                  <a:schemeClr val="accent1"/>
                </a:solidFill>
                <a:latin typeface="Arial" charset="0"/>
                <a:ea typeface="Arial" charset="0"/>
                <a:cs typeface="Arial" charset="0"/>
              </a:rPr>
              <a:t> Title</a:t>
            </a:r>
          </a:p>
          <a:p>
            <a:pPr marL="173736" indent="-173736">
              <a:spcBef>
                <a:spcPts val="900"/>
              </a:spcBef>
              <a:buClr>
                <a:schemeClr val="tx1"/>
              </a:buClr>
              <a:buFont typeface="Arial" panose="020B0604020202020204" pitchFamily="34" charset="0"/>
              <a:buChar char="•"/>
            </a:pPr>
            <a:r>
              <a:rPr lang="en-US" sz="1200" dirty="0">
                <a:solidFill>
                  <a:schemeClr val="bg2"/>
                </a:solidFill>
              </a:rPr>
              <a:t>In hac habitasse platea dictumst</a:t>
            </a:r>
          </a:p>
          <a:p>
            <a:pPr marL="173736" indent="-173736">
              <a:spcBef>
                <a:spcPts val="900"/>
              </a:spcBef>
              <a:buClr>
                <a:schemeClr val="tx1"/>
              </a:buClr>
              <a:buFont typeface="Arial" panose="020B0604020202020204" pitchFamily="34" charset="0"/>
              <a:buChar char="•"/>
            </a:pPr>
            <a:r>
              <a:rPr lang="en-US" sz="1200" b="1" dirty="0">
                <a:solidFill>
                  <a:schemeClr val="accent1"/>
                </a:solidFill>
              </a:rPr>
              <a:t>Morbi sit amet dolor malesuada, pretium ligula at, hendrerit</a:t>
            </a:r>
          </a:p>
          <a:p>
            <a:pPr marL="173736" indent="-173736">
              <a:spcBef>
                <a:spcPts val="900"/>
              </a:spcBef>
              <a:buClr>
                <a:schemeClr val="tx1"/>
              </a:buClr>
              <a:buFont typeface="Arial" panose="020B0604020202020204" pitchFamily="34" charset="0"/>
              <a:buChar char="•"/>
            </a:pPr>
            <a:r>
              <a:rPr lang="en-US" sz="1200" dirty="0">
                <a:solidFill>
                  <a:schemeClr val="bg2"/>
                </a:solidFill>
              </a:rPr>
              <a:t>Aenean at nibh ac magna sagittis posuere et at ligula</a:t>
            </a:r>
            <a:endParaRPr lang="en-US" sz="1200" dirty="0">
              <a:solidFill>
                <a:schemeClr val="bg2"/>
              </a:solidFill>
              <a:ea typeface="Arial" charset="0"/>
              <a:cs typeface="Arial" charset="0"/>
            </a:endParaRPr>
          </a:p>
          <a:p>
            <a:pPr algn="ctr"/>
            <a:endParaRPr lang="en-US" sz="1200" dirty="0">
              <a:solidFill>
                <a:schemeClr val="bg2"/>
              </a:solidFill>
            </a:endParaRPr>
          </a:p>
        </p:txBody>
      </p:sp>
      <p:sp>
        <p:nvSpPr>
          <p:cNvPr id="39" name="Rectangle 38"/>
          <p:cNvSpPr/>
          <p:nvPr/>
        </p:nvSpPr>
        <p:spPr>
          <a:xfrm>
            <a:off x="1981200" y="3914850"/>
            <a:ext cx="4097360" cy="225945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74320" tIns="914400" rIns="1828800" bIns="914400" rtlCol="0" anchor="ctr"/>
          <a:lstStyle/>
          <a:p>
            <a:pPr>
              <a:spcBef>
                <a:spcPts val="900"/>
              </a:spcBef>
              <a:buClr>
                <a:schemeClr val="tx1"/>
              </a:buClr>
            </a:pPr>
            <a:r>
              <a:rPr lang="en-US" sz="1400" dirty="0">
                <a:solidFill>
                  <a:schemeClr val="accent1"/>
                </a:solidFill>
              </a:rPr>
              <a:t>Category</a:t>
            </a:r>
            <a:r>
              <a:rPr lang="en-US" sz="1400" dirty="0">
                <a:solidFill>
                  <a:schemeClr val="accent1"/>
                </a:solidFill>
                <a:latin typeface="Arial" charset="0"/>
                <a:ea typeface="Arial" charset="0"/>
                <a:cs typeface="Arial" charset="0"/>
              </a:rPr>
              <a:t> Title</a:t>
            </a:r>
          </a:p>
          <a:p>
            <a:pPr marL="173736" indent="-173736">
              <a:spcBef>
                <a:spcPts val="900"/>
              </a:spcBef>
              <a:buClr>
                <a:schemeClr val="tx1"/>
              </a:buClr>
              <a:buFont typeface="Arial" panose="020B0604020202020204" pitchFamily="34" charset="0"/>
              <a:buChar char="•"/>
            </a:pPr>
            <a:r>
              <a:rPr lang="en-US" sz="1200" dirty="0">
                <a:solidFill>
                  <a:schemeClr val="bg2"/>
                </a:solidFill>
              </a:rPr>
              <a:t>In hac habitasse platea dictumst</a:t>
            </a:r>
          </a:p>
          <a:p>
            <a:pPr marL="173736" indent="-173736">
              <a:spcBef>
                <a:spcPts val="900"/>
              </a:spcBef>
              <a:buClr>
                <a:schemeClr val="tx1"/>
              </a:buClr>
              <a:buFont typeface="Arial" panose="020B0604020202020204" pitchFamily="34" charset="0"/>
              <a:buChar char="•"/>
            </a:pPr>
            <a:r>
              <a:rPr lang="en-US" sz="1200" b="1" dirty="0">
                <a:solidFill>
                  <a:schemeClr val="accent1"/>
                </a:solidFill>
              </a:rPr>
              <a:t>Morbi sit amet dolor malesuada, pretium ligula at, hendrerit</a:t>
            </a:r>
          </a:p>
          <a:p>
            <a:pPr marL="173736" indent="-173736">
              <a:spcBef>
                <a:spcPts val="900"/>
              </a:spcBef>
              <a:buClr>
                <a:schemeClr val="tx1"/>
              </a:buClr>
              <a:buFont typeface="Arial" panose="020B0604020202020204" pitchFamily="34" charset="0"/>
              <a:buChar char="•"/>
            </a:pPr>
            <a:r>
              <a:rPr lang="en-US" sz="1200" dirty="0">
                <a:solidFill>
                  <a:schemeClr val="bg2"/>
                </a:solidFill>
              </a:rPr>
              <a:t>Aenean at nibh ac magna sagittis posuere et at ligula</a:t>
            </a:r>
            <a:endParaRPr lang="en-US" sz="1200" dirty="0">
              <a:solidFill>
                <a:schemeClr val="bg2"/>
              </a:solidFill>
              <a:ea typeface="Arial" charset="0"/>
              <a:cs typeface="Arial" charset="0"/>
            </a:endParaRPr>
          </a:p>
          <a:p>
            <a:pPr algn="ctr"/>
            <a:endParaRPr lang="en-US" sz="1200" dirty="0">
              <a:solidFill>
                <a:schemeClr val="bg2"/>
              </a:solidFill>
            </a:endParaRPr>
          </a:p>
        </p:txBody>
      </p:sp>
      <p:sp>
        <p:nvSpPr>
          <p:cNvPr id="40" name="Freeform 39"/>
          <p:cNvSpPr/>
          <p:nvPr/>
        </p:nvSpPr>
        <p:spPr>
          <a:xfrm rot="5400000">
            <a:off x="4350459" y="2133143"/>
            <a:ext cx="1729523" cy="1730762"/>
          </a:xfrm>
          <a:custGeom>
            <a:avLst/>
            <a:gdLst>
              <a:gd name="connsiteX0" fmla="*/ 0 w 1899783"/>
              <a:gd name="connsiteY0" fmla="*/ 0 h 1901142"/>
              <a:gd name="connsiteX1" fmla="*/ 1899783 w 1899783"/>
              <a:gd name="connsiteY1" fmla="*/ 0 h 1901142"/>
              <a:gd name="connsiteX2" fmla="*/ 1899783 w 1899783"/>
              <a:gd name="connsiteY2" fmla="*/ 1901142 h 1901142"/>
              <a:gd name="connsiteX3" fmla="*/ 1739304 w 1899783"/>
              <a:gd name="connsiteY3" fmla="*/ 1893543 h 1901142"/>
              <a:gd name="connsiteX4" fmla="*/ 8785 w 1899783"/>
              <a:gd name="connsiteY4" fmla="*/ 173976 h 1901142"/>
              <a:gd name="connsiteX5" fmla="*/ 0 w 1899783"/>
              <a:gd name="connsiteY5" fmla="*/ 0 h 190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9783" h="1901142">
                <a:moveTo>
                  <a:pt x="0" y="0"/>
                </a:moveTo>
                <a:lnTo>
                  <a:pt x="1899783" y="0"/>
                </a:lnTo>
                <a:lnTo>
                  <a:pt x="1899783" y="1901142"/>
                </a:lnTo>
                <a:lnTo>
                  <a:pt x="1739304" y="1893543"/>
                </a:lnTo>
                <a:cubicBezTo>
                  <a:pt x="827553" y="1806762"/>
                  <a:pt x="101210" y="1084070"/>
                  <a:pt x="8785" y="173976"/>
                </a:cubicBez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40"/>
          <p:cNvSpPr/>
          <p:nvPr/>
        </p:nvSpPr>
        <p:spPr>
          <a:xfrm rot="5400000">
            <a:off x="6142306" y="2132912"/>
            <a:ext cx="1729523" cy="1730760"/>
          </a:xfrm>
          <a:custGeom>
            <a:avLst/>
            <a:gdLst>
              <a:gd name="connsiteX0" fmla="*/ 0 w 1899783"/>
              <a:gd name="connsiteY0" fmla="*/ 1901140 h 1901140"/>
              <a:gd name="connsiteX1" fmla="*/ 8785 w 1899783"/>
              <a:gd name="connsiteY1" fmla="*/ 1727165 h 1901140"/>
              <a:gd name="connsiteX2" fmla="*/ 1739304 w 1899783"/>
              <a:gd name="connsiteY2" fmla="*/ 7598 h 1901140"/>
              <a:gd name="connsiteX3" fmla="*/ 1899783 w 1899783"/>
              <a:gd name="connsiteY3" fmla="*/ 0 h 1901140"/>
              <a:gd name="connsiteX4" fmla="*/ 1899783 w 1899783"/>
              <a:gd name="connsiteY4" fmla="*/ 1901140 h 1901140"/>
              <a:gd name="connsiteX5" fmla="*/ 0 w 1899783"/>
              <a:gd name="connsiteY5" fmla="*/ 1901140 h 190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9783" h="1901140">
                <a:moveTo>
                  <a:pt x="0" y="1901140"/>
                </a:moveTo>
                <a:lnTo>
                  <a:pt x="8785" y="1727165"/>
                </a:lnTo>
                <a:cubicBezTo>
                  <a:pt x="101210" y="817071"/>
                  <a:pt x="827553" y="94379"/>
                  <a:pt x="1739304" y="7598"/>
                </a:cubicBezTo>
                <a:lnTo>
                  <a:pt x="1899783" y="0"/>
                </a:lnTo>
                <a:lnTo>
                  <a:pt x="1899783" y="1901140"/>
                </a:lnTo>
                <a:lnTo>
                  <a:pt x="0" y="19011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p:cNvSpPr/>
          <p:nvPr/>
        </p:nvSpPr>
        <p:spPr>
          <a:xfrm rot="5400000">
            <a:off x="6135418" y="3915403"/>
            <a:ext cx="1731982" cy="1730876"/>
          </a:xfrm>
          <a:custGeom>
            <a:avLst/>
            <a:gdLst>
              <a:gd name="connsiteX0" fmla="*/ 0 w 1902484"/>
              <a:gd name="connsiteY0" fmla="*/ 1901268 h 1901268"/>
              <a:gd name="connsiteX1" fmla="*/ 0 w 1902484"/>
              <a:gd name="connsiteY1" fmla="*/ 0 h 1901268"/>
              <a:gd name="connsiteX2" fmla="*/ 163180 w 1902484"/>
              <a:gd name="connsiteY2" fmla="*/ 7726 h 1901268"/>
              <a:gd name="connsiteX3" fmla="*/ 1893699 w 1902484"/>
              <a:gd name="connsiteY3" fmla="*/ 1727293 h 1901268"/>
              <a:gd name="connsiteX4" fmla="*/ 1902484 w 1902484"/>
              <a:gd name="connsiteY4" fmla="*/ 1901268 h 1901268"/>
              <a:gd name="connsiteX5" fmla="*/ 0 w 1902484"/>
              <a:gd name="connsiteY5" fmla="*/ 1901268 h 190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484" h="1901268">
                <a:moveTo>
                  <a:pt x="0" y="1901268"/>
                </a:moveTo>
                <a:lnTo>
                  <a:pt x="0" y="0"/>
                </a:lnTo>
                <a:lnTo>
                  <a:pt x="163180" y="7726"/>
                </a:lnTo>
                <a:cubicBezTo>
                  <a:pt x="1074931" y="94507"/>
                  <a:pt x="1801274" y="817199"/>
                  <a:pt x="1893699" y="1727293"/>
                </a:cubicBezTo>
                <a:lnTo>
                  <a:pt x="1902484" y="1901268"/>
                </a:lnTo>
                <a:lnTo>
                  <a:pt x="0" y="19012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p:cNvSpPr/>
          <p:nvPr/>
        </p:nvSpPr>
        <p:spPr>
          <a:xfrm rot="5400000">
            <a:off x="4350214" y="3915654"/>
            <a:ext cx="1731982" cy="1730878"/>
          </a:xfrm>
          <a:custGeom>
            <a:avLst/>
            <a:gdLst>
              <a:gd name="connsiteX0" fmla="*/ 0 w 1902484"/>
              <a:gd name="connsiteY0" fmla="*/ 1901270 h 1901270"/>
              <a:gd name="connsiteX1" fmla="*/ 0 w 1902484"/>
              <a:gd name="connsiteY1" fmla="*/ 0 h 1901270"/>
              <a:gd name="connsiteX2" fmla="*/ 1902484 w 1902484"/>
              <a:gd name="connsiteY2" fmla="*/ 0 h 1901270"/>
              <a:gd name="connsiteX3" fmla="*/ 1893699 w 1902484"/>
              <a:gd name="connsiteY3" fmla="*/ 173976 h 1901270"/>
              <a:gd name="connsiteX4" fmla="*/ 163180 w 1902484"/>
              <a:gd name="connsiteY4" fmla="*/ 1893543 h 1901270"/>
              <a:gd name="connsiteX5" fmla="*/ 0 w 1902484"/>
              <a:gd name="connsiteY5" fmla="*/ 1901270 h 190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484" h="1901270">
                <a:moveTo>
                  <a:pt x="0" y="1901270"/>
                </a:moveTo>
                <a:lnTo>
                  <a:pt x="0" y="0"/>
                </a:lnTo>
                <a:lnTo>
                  <a:pt x="1902484" y="0"/>
                </a:lnTo>
                <a:lnTo>
                  <a:pt x="1893699" y="173976"/>
                </a:lnTo>
                <a:cubicBezTo>
                  <a:pt x="1801274" y="1084070"/>
                  <a:pt x="1074931" y="1806762"/>
                  <a:pt x="163180" y="1893543"/>
                </a:cubicBezTo>
                <a:lnTo>
                  <a:pt x="0" y="1901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p:cNvPicPr>
            <a:picLocks noChangeAspect="1"/>
          </p:cNvPicPr>
          <p:nvPr/>
        </p:nvPicPr>
        <p:blipFill>
          <a:blip r:embed="rId3" cstate="screen">
            <a:biLevel thresh="50000"/>
            <a:extLst>
              <a:ext uri="{28A0092B-C50C-407E-A947-70E740481C1C}">
                <a14:useLocalDpi xmlns:a14="http://schemas.microsoft.com/office/drawing/2010/main"/>
              </a:ext>
            </a:extLst>
          </a:blip>
          <a:stretch>
            <a:fillRect/>
          </a:stretch>
        </p:blipFill>
        <p:spPr>
          <a:xfrm>
            <a:off x="5076516" y="2920173"/>
            <a:ext cx="704269" cy="502606"/>
          </a:xfrm>
          <a:prstGeom prst="rect">
            <a:avLst/>
          </a:prstGeom>
          <a:noFill/>
        </p:spPr>
      </p:pic>
      <p:pic>
        <p:nvPicPr>
          <p:cNvPr id="45" name="Picture 44"/>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6422560" y="2813569"/>
            <a:ext cx="697622" cy="694513"/>
          </a:xfrm>
          <a:prstGeom prst="rect">
            <a:avLst/>
          </a:prstGeom>
          <a:noFill/>
        </p:spPr>
      </p:pic>
      <p:pic>
        <p:nvPicPr>
          <p:cNvPr id="46" name="Picture 4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1507" y="4193337"/>
            <a:ext cx="640450" cy="631824"/>
          </a:xfrm>
          <a:prstGeom prst="rect">
            <a:avLst/>
          </a:prstGeom>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94332" y="4208775"/>
            <a:ext cx="736444" cy="637306"/>
          </a:xfrm>
          <a:prstGeom prst="rect">
            <a:avLst/>
          </a:prstGeom>
          <a:noFill/>
        </p:spPr>
      </p:pic>
    </p:spTree>
    <p:extLst>
      <p:ext uri="{BB962C8B-B14F-4D97-AF65-F5344CB8AC3E}">
        <p14:creationId xmlns:p14="http://schemas.microsoft.com/office/powerpoint/2010/main" val="1458234464"/>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 name="Freeform 73"/>
          <p:cNvSpPr/>
          <p:nvPr/>
        </p:nvSpPr>
        <p:spPr>
          <a:xfrm>
            <a:off x="3939211" y="2677636"/>
            <a:ext cx="4180364" cy="4180364"/>
          </a:xfrm>
          <a:custGeom>
            <a:avLst/>
            <a:gdLst>
              <a:gd name="connsiteX0" fmla="*/ 2090163 w 4180364"/>
              <a:gd name="connsiteY0" fmla="*/ 4180363 h 4180364"/>
              <a:gd name="connsiteX1" fmla="*/ 2090202 w 4180364"/>
              <a:gd name="connsiteY1" fmla="*/ 4180363 h 4180364"/>
              <a:gd name="connsiteX2" fmla="*/ 2090182 w 4180364"/>
              <a:gd name="connsiteY2" fmla="*/ 4180364 h 4180364"/>
              <a:gd name="connsiteX3" fmla="*/ 2090182 w 4180364"/>
              <a:gd name="connsiteY3" fmla="*/ 0 h 4180364"/>
              <a:gd name="connsiteX4" fmla="*/ 4180364 w 4180364"/>
              <a:gd name="connsiteY4" fmla="*/ 2090182 h 4180364"/>
              <a:gd name="connsiteX5" fmla="*/ 4169573 w 4180364"/>
              <a:gd name="connsiteY5" fmla="*/ 2303891 h 4180364"/>
              <a:gd name="connsiteX6" fmla="*/ 4166594 w 4180364"/>
              <a:gd name="connsiteY6" fmla="*/ 2323409 h 4180364"/>
              <a:gd name="connsiteX7" fmla="*/ 13770 w 4180364"/>
              <a:gd name="connsiteY7" fmla="*/ 2323409 h 4180364"/>
              <a:gd name="connsiteX8" fmla="*/ 10792 w 4180364"/>
              <a:gd name="connsiteY8" fmla="*/ 2303891 h 4180364"/>
              <a:gd name="connsiteX9" fmla="*/ 0 w 4180364"/>
              <a:gd name="connsiteY9" fmla="*/ 2090182 h 4180364"/>
              <a:gd name="connsiteX10" fmla="*/ 2090182 w 4180364"/>
              <a:gd name="connsiteY10" fmla="*/ 0 h 418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0364" h="4180364">
                <a:moveTo>
                  <a:pt x="2090163" y="4180363"/>
                </a:moveTo>
                <a:lnTo>
                  <a:pt x="2090202" y="4180363"/>
                </a:lnTo>
                <a:lnTo>
                  <a:pt x="2090182" y="4180364"/>
                </a:lnTo>
                <a:close/>
                <a:moveTo>
                  <a:pt x="2090182" y="0"/>
                </a:moveTo>
                <a:cubicBezTo>
                  <a:pt x="3244558" y="0"/>
                  <a:pt x="4180364" y="935806"/>
                  <a:pt x="4180364" y="2090182"/>
                </a:cubicBezTo>
                <a:cubicBezTo>
                  <a:pt x="4180364" y="2162331"/>
                  <a:pt x="4176709" y="2233625"/>
                  <a:pt x="4169573" y="2303891"/>
                </a:cubicBezTo>
                <a:lnTo>
                  <a:pt x="4166594" y="2323409"/>
                </a:lnTo>
                <a:lnTo>
                  <a:pt x="13770" y="2323409"/>
                </a:lnTo>
                <a:lnTo>
                  <a:pt x="10792" y="2303891"/>
                </a:lnTo>
                <a:cubicBezTo>
                  <a:pt x="3656" y="2233625"/>
                  <a:pt x="0" y="2162331"/>
                  <a:pt x="0" y="2090182"/>
                </a:cubicBezTo>
                <a:cubicBezTo>
                  <a:pt x="0" y="935806"/>
                  <a:pt x="935806" y="0"/>
                  <a:pt x="2090182" y="0"/>
                </a:cubicBez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2" name="Title 1"/>
          <p:cNvSpPr>
            <a:spLocks noGrp="1"/>
          </p:cNvSpPr>
          <p:nvPr>
            <p:ph type="title"/>
          </p:nvPr>
        </p:nvSpPr>
        <p:spPr/>
        <p:txBody>
          <a:bodyPr/>
          <a:lstStyle/>
          <a:p>
            <a:r>
              <a:rPr lang="en-US" dirty="0"/>
              <a:t>Title Goes Here</a:t>
            </a:r>
          </a:p>
        </p:txBody>
      </p:sp>
      <p:sp>
        <p:nvSpPr>
          <p:cNvPr id="60" name="Freeform 59"/>
          <p:cNvSpPr/>
          <p:nvPr/>
        </p:nvSpPr>
        <p:spPr>
          <a:xfrm>
            <a:off x="3377493" y="2194294"/>
            <a:ext cx="5441198" cy="2507599"/>
          </a:xfrm>
          <a:custGeom>
            <a:avLst/>
            <a:gdLst>
              <a:gd name="connsiteX0" fmla="*/ 2561379 w 5122758"/>
              <a:gd name="connsiteY0" fmla="*/ 0 h 2426618"/>
              <a:gd name="connsiteX1" fmla="*/ 5116664 w 5122758"/>
              <a:gd name="connsiteY1" fmla="*/ 2305927 h 2426618"/>
              <a:gd name="connsiteX2" fmla="*/ 5122758 w 5122758"/>
              <a:gd name="connsiteY2" fmla="*/ 2426618 h 2426618"/>
              <a:gd name="connsiteX3" fmla="*/ 0 w 5122758"/>
              <a:gd name="connsiteY3" fmla="*/ 2426618 h 2426618"/>
              <a:gd name="connsiteX4" fmla="*/ 6094 w 5122758"/>
              <a:gd name="connsiteY4" fmla="*/ 2305927 h 2426618"/>
              <a:gd name="connsiteX5" fmla="*/ 2561379 w 5122758"/>
              <a:gd name="connsiteY5" fmla="*/ 0 h 2426618"/>
              <a:gd name="connsiteX0" fmla="*/ 2555285 w 5116664"/>
              <a:gd name="connsiteY0" fmla="*/ 0 h 2426618"/>
              <a:gd name="connsiteX1" fmla="*/ 5110570 w 5116664"/>
              <a:gd name="connsiteY1" fmla="*/ 2305927 h 2426618"/>
              <a:gd name="connsiteX2" fmla="*/ 5116664 w 5116664"/>
              <a:gd name="connsiteY2" fmla="*/ 2426618 h 2426618"/>
              <a:gd name="connsiteX3" fmla="*/ 0 w 5116664"/>
              <a:gd name="connsiteY3" fmla="*/ 2305927 h 2426618"/>
              <a:gd name="connsiteX4" fmla="*/ 2555285 w 5116664"/>
              <a:gd name="connsiteY4" fmla="*/ 0 h 2426618"/>
              <a:gd name="connsiteX0" fmla="*/ 2555285 w 5110570"/>
              <a:gd name="connsiteY0" fmla="*/ 0 h 2305927"/>
              <a:gd name="connsiteX1" fmla="*/ 5110570 w 5110570"/>
              <a:gd name="connsiteY1" fmla="*/ 2305927 h 2305927"/>
              <a:gd name="connsiteX2" fmla="*/ 0 w 5110570"/>
              <a:gd name="connsiteY2" fmla="*/ 2305927 h 2305927"/>
              <a:gd name="connsiteX3" fmla="*/ 2555285 w 5110570"/>
              <a:gd name="connsiteY3" fmla="*/ 0 h 2305927"/>
              <a:gd name="connsiteX0" fmla="*/ 5110570 w 5202010"/>
              <a:gd name="connsiteY0" fmla="*/ 2305927 h 2397367"/>
              <a:gd name="connsiteX1" fmla="*/ 0 w 5202010"/>
              <a:gd name="connsiteY1" fmla="*/ 2305927 h 2397367"/>
              <a:gd name="connsiteX2" fmla="*/ 2555285 w 5202010"/>
              <a:gd name="connsiteY2" fmla="*/ 0 h 2397367"/>
              <a:gd name="connsiteX3" fmla="*/ 5202010 w 5202010"/>
              <a:gd name="connsiteY3" fmla="*/ 2397367 h 2397367"/>
              <a:gd name="connsiteX0" fmla="*/ 204033 w 5202010"/>
              <a:gd name="connsiteY0" fmla="*/ 2305927 h 2397367"/>
              <a:gd name="connsiteX1" fmla="*/ 0 w 5202010"/>
              <a:gd name="connsiteY1" fmla="*/ 2305927 h 2397367"/>
              <a:gd name="connsiteX2" fmla="*/ 2555285 w 5202010"/>
              <a:gd name="connsiteY2" fmla="*/ 0 h 2397367"/>
              <a:gd name="connsiteX3" fmla="*/ 5202010 w 5202010"/>
              <a:gd name="connsiteY3" fmla="*/ 2397367 h 2397367"/>
              <a:gd name="connsiteX0" fmla="*/ 0 w 5202010"/>
              <a:gd name="connsiteY0" fmla="*/ 2305927 h 2397367"/>
              <a:gd name="connsiteX1" fmla="*/ 2555285 w 5202010"/>
              <a:gd name="connsiteY1" fmla="*/ 0 h 2397367"/>
              <a:gd name="connsiteX2" fmla="*/ 5202010 w 5202010"/>
              <a:gd name="connsiteY2" fmla="*/ 2397367 h 2397367"/>
            </a:gdLst>
            <a:ahLst/>
            <a:cxnLst>
              <a:cxn ang="0">
                <a:pos x="connsiteX0" y="connsiteY0"/>
              </a:cxn>
              <a:cxn ang="0">
                <a:pos x="connsiteX1" y="connsiteY1"/>
              </a:cxn>
              <a:cxn ang="0">
                <a:pos x="connsiteX2" y="connsiteY2"/>
              </a:cxn>
            </a:cxnLst>
            <a:rect l="l" t="t" r="r" b="b"/>
            <a:pathLst>
              <a:path w="5202010" h="2397367">
                <a:moveTo>
                  <a:pt x="0" y="2305927"/>
                </a:moveTo>
                <a:cubicBezTo>
                  <a:pt x="131536" y="1010722"/>
                  <a:pt x="1225377" y="0"/>
                  <a:pt x="2555285" y="0"/>
                </a:cubicBezTo>
                <a:cubicBezTo>
                  <a:pt x="3885194" y="0"/>
                  <a:pt x="4979035" y="1010722"/>
                  <a:pt x="5202010" y="2397367"/>
                </a:cubicBezTo>
              </a:path>
            </a:pathLst>
          </a:custGeom>
          <a:noFill/>
          <a:ln w="2540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ln w="0"/>
              <a:solidFill>
                <a:schemeClr val="accent1"/>
              </a:solidFill>
              <a:effectLst>
                <a:outerShdw blurRad="38100" dist="25400" dir="5400000" algn="ctr" rotWithShape="0">
                  <a:srgbClr val="6E747A">
                    <a:alpha val="43000"/>
                  </a:srgbClr>
                </a:outerShdw>
              </a:effectLst>
            </a:endParaRPr>
          </a:p>
        </p:txBody>
      </p:sp>
      <p:sp>
        <p:nvSpPr>
          <p:cNvPr id="61" name="Freeform 269"/>
          <p:cNvSpPr>
            <a:spLocks noChangeAspect="1" noChangeArrowheads="1"/>
          </p:cNvSpPr>
          <p:nvPr/>
        </p:nvSpPr>
        <p:spPr bwMode="auto">
          <a:xfrm>
            <a:off x="3737481" y="2920420"/>
            <a:ext cx="563622" cy="512981"/>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bg1"/>
          </a:solidFill>
          <a:ln w="12700">
            <a:solidFill>
              <a:schemeClr val="accent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latin typeface="Open Sans"/>
              <a:cs typeface="Open Sans"/>
            </a:endParaRPr>
          </a:p>
        </p:txBody>
      </p:sp>
      <p:sp>
        <p:nvSpPr>
          <p:cNvPr id="62" name="Oval 61"/>
          <p:cNvSpPr/>
          <p:nvPr/>
        </p:nvSpPr>
        <p:spPr>
          <a:xfrm flipH="1">
            <a:off x="3341763" y="3059258"/>
            <a:ext cx="82546" cy="82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63" name="Freeform 62"/>
          <p:cNvSpPr/>
          <p:nvPr/>
        </p:nvSpPr>
        <p:spPr>
          <a:xfrm flipH="1">
            <a:off x="3405625" y="3091543"/>
            <a:ext cx="370115" cy="65314"/>
          </a:xfrm>
          <a:custGeom>
            <a:avLst/>
            <a:gdLst>
              <a:gd name="connsiteX0" fmla="*/ 0 w 370115"/>
              <a:gd name="connsiteY0" fmla="*/ 65314 h 65314"/>
              <a:gd name="connsiteX1" fmla="*/ 60960 w 370115"/>
              <a:gd name="connsiteY1" fmla="*/ 0 h 65314"/>
              <a:gd name="connsiteX2" fmla="*/ 370115 w 370115"/>
              <a:gd name="connsiteY2" fmla="*/ 0 h 65314"/>
            </a:gdLst>
            <a:ahLst/>
            <a:cxnLst>
              <a:cxn ang="0">
                <a:pos x="connsiteX0" y="connsiteY0"/>
              </a:cxn>
              <a:cxn ang="0">
                <a:pos x="connsiteX1" y="connsiteY1"/>
              </a:cxn>
              <a:cxn ang="0">
                <a:pos x="connsiteX2" y="connsiteY2"/>
              </a:cxn>
            </a:cxnLst>
            <a:rect l="l" t="t" r="r" b="b"/>
            <a:pathLst>
              <a:path w="370115" h="65314">
                <a:moveTo>
                  <a:pt x="0" y="65314"/>
                </a:moveTo>
                <a:lnTo>
                  <a:pt x="60960" y="0"/>
                </a:lnTo>
                <a:lnTo>
                  <a:pt x="37011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3925847" y="4020647"/>
            <a:ext cx="4193729" cy="367836"/>
          </a:xfrm>
          <a:prstGeom prst="rect">
            <a:avLst/>
          </a:prstGeom>
          <a:noFill/>
        </p:spPr>
        <p:txBody>
          <a:bodyPr wrap="square" lIns="91440" tIns="45720" rIns="91440" bIns="45720" rtlCol="0" anchor="ctr" anchorCtr="0">
            <a:noAutofit/>
          </a:bodyPr>
          <a:lstStyle/>
          <a:p>
            <a:pPr algn="ctr" defTabSz="1218987">
              <a:defRPr/>
            </a:pPr>
            <a:r>
              <a:rPr lang="en-US" kern="0" dirty="0">
                <a:solidFill>
                  <a:schemeClr val="bg1"/>
                </a:solidFill>
                <a:latin typeface="Arial" charset="0"/>
                <a:ea typeface="Arial" charset="0"/>
                <a:cs typeface="Arial" charset="0"/>
              </a:rPr>
              <a:t>Category Title</a:t>
            </a:r>
          </a:p>
        </p:txBody>
      </p:sp>
      <p:sp>
        <p:nvSpPr>
          <p:cNvPr id="65" name="Rectangle 64"/>
          <p:cNvSpPr/>
          <p:nvPr/>
        </p:nvSpPr>
        <p:spPr>
          <a:xfrm>
            <a:off x="3764738" y="5001047"/>
            <a:ext cx="4668977" cy="451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p:cNvGrpSpPr/>
          <p:nvPr/>
        </p:nvGrpSpPr>
        <p:grpSpPr>
          <a:xfrm>
            <a:off x="5279177" y="5124922"/>
            <a:ext cx="1568848" cy="276999"/>
            <a:chOff x="5203648" y="5967377"/>
            <a:chExt cx="2080704" cy="367374"/>
          </a:xfrm>
        </p:grpSpPr>
        <p:sp>
          <p:nvSpPr>
            <p:cNvPr id="67" name="Freeform 269"/>
            <p:cNvSpPr>
              <a:spLocks noChangeAspect="1" noChangeArrowheads="1"/>
            </p:cNvSpPr>
            <p:nvPr/>
          </p:nvSpPr>
          <p:spPr bwMode="auto">
            <a:xfrm>
              <a:off x="5203648" y="6053112"/>
              <a:ext cx="209938" cy="191076"/>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Open Sans"/>
                <a:cs typeface="Open Sans"/>
              </a:endParaRPr>
            </a:p>
          </p:txBody>
        </p:sp>
        <p:sp>
          <p:nvSpPr>
            <p:cNvPr id="68" name="Rectangle 67"/>
            <p:cNvSpPr/>
            <p:nvPr/>
          </p:nvSpPr>
          <p:spPr>
            <a:xfrm>
              <a:off x="5512967" y="5967377"/>
              <a:ext cx="1771385" cy="367374"/>
            </a:xfrm>
            <a:prstGeom prst="rect">
              <a:avLst/>
            </a:prstGeom>
          </p:spPr>
          <p:txBody>
            <a:bodyPr wrap="none" lIns="91440" tIns="45720" rIns="91440" bIns="45720" anchor="ctr" anchorCtr="0">
              <a:spAutoFit/>
            </a:bodyPr>
            <a:lstStyle/>
            <a:p>
              <a:r>
                <a:rPr lang="en-US" sz="1200" dirty="0"/>
                <a:t>Curabitur ut urna</a:t>
              </a:r>
              <a:endParaRPr lang="en-US" sz="1200" dirty="0">
                <a:latin typeface="Arial" charset="0"/>
                <a:ea typeface="Arial" charset="0"/>
                <a:cs typeface="Arial" charset="0"/>
              </a:endParaRPr>
            </a:p>
          </p:txBody>
        </p:sp>
      </p:grpSp>
      <p:sp>
        <p:nvSpPr>
          <p:cNvPr id="69" name="Freeform 269"/>
          <p:cNvSpPr>
            <a:spLocks noChangeAspect="1" noChangeArrowheads="1"/>
          </p:cNvSpPr>
          <p:nvPr/>
        </p:nvSpPr>
        <p:spPr bwMode="auto">
          <a:xfrm>
            <a:off x="3113214" y="4503164"/>
            <a:ext cx="563622" cy="512981"/>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a:effectLst/>
          <a:extLst/>
        </p:spPr>
        <p:txBody>
          <a:bodyPr wrap="none" anchor="ctr"/>
          <a:lstStyle/>
          <a:p>
            <a:endParaRPr lang="en-US" sz="900" dirty="0">
              <a:latin typeface="Open Sans"/>
              <a:cs typeface="Open Sans"/>
            </a:endParaRPr>
          </a:p>
        </p:txBody>
      </p:sp>
      <p:sp>
        <p:nvSpPr>
          <p:cNvPr id="70" name="Freeform 269"/>
          <p:cNvSpPr>
            <a:spLocks noChangeAspect="1" noChangeArrowheads="1"/>
          </p:cNvSpPr>
          <p:nvPr/>
        </p:nvSpPr>
        <p:spPr bwMode="auto">
          <a:xfrm>
            <a:off x="8476532" y="4503164"/>
            <a:ext cx="563622" cy="512981"/>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a:effectLst/>
          <a:extLst/>
        </p:spPr>
        <p:txBody>
          <a:bodyPr wrap="none" anchor="ctr"/>
          <a:lstStyle/>
          <a:p>
            <a:endParaRPr lang="en-US" sz="900" dirty="0">
              <a:latin typeface="Open Sans"/>
              <a:cs typeface="Open Sans"/>
            </a:endParaRPr>
          </a:p>
        </p:txBody>
      </p:sp>
      <p:sp>
        <p:nvSpPr>
          <p:cNvPr id="85" name="Freeform 269"/>
          <p:cNvSpPr>
            <a:spLocks noChangeAspect="1" noChangeArrowheads="1"/>
          </p:cNvSpPr>
          <p:nvPr/>
        </p:nvSpPr>
        <p:spPr bwMode="auto">
          <a:xfrm>
            <a:off x="4447571" y="2309305"/>
            <a:ext cx="563622" cy="512981"/>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bg1"/>
          </a:solidFill>
          <a:ln w="12700">
            <a:solidFill>
              <a:schemeClr val="accent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latin typeface="Open Sans"/>
              <a:cs typeface="Open Sans"/>
            </a:endParaRPr>
          </a:p>
        </p:txBody>
      </p:sp>
      <p:sp>
        <p:nvSpPr>
          <p:cNvPr id="86" name="Freeform 269"/>
          <p:cNvSpPr>
            <a:spLocks noChangeArrowheads="1"/>
          </p:cNvSpPr>
          <p:nvPr/>
        </p:nvSpPr>
        <p:spPr bwMode="auto">
          <a:xfrm>
            <a:off x="6273772" y="2023536"/>
            <a:ext cx="563622" cy="512981"/>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bg1"/>
          </a:solidFill>
          <a:ln w="12700" cap="flat">
            <a:solidFill>
              <a:schemeClr val="accent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latin typeface="Open Sans"/>
              <a:cs typeface="Open Sans"/>
            </a:endParaRPr>
          </a:p>
        </p:txBody>
      </p:sp>
      <p:sp>
        <p:nvSpPr>
          <p:cNvPr id="87" name="Freeform 269"/>
          <p:cNvSpPr>
            <a:spLocks noChangeAspect="1" noChangeArrowheads="1"/>
          </p:cNvSpPr>
          <p:nvPr/>
        </p:nvSpPr>
        <p:spPr bwMode="auto">
          <a:xfrm>
            <a:off x="7816737" y="2920420"/>
            <a:ext cx="563622" cy="512981"/>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bg1"/>
          </a:solidFill>
          <a:ln w="12700">
            <a:solidFill>
              <a:schemeClr val="accent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latin typeface="Open Sans"/>
              <a:cs typeface="Open Sans"/>
            </a:endParaRPr>
          </a:p>
        </p:txBody>
      </p:sp>
      <p:pic>
        <p:nvPicPr>
          <p:cNvPr id="88" name="Picture 87"/>
          <p:cNvPicPr>
            <a:picLocks noChangeAspect="1"/>
          </p:cNvPicPr>
          <p:nvPr/>
        </p:nvPicPr>
        <p:blipFill>
          <a:blip r:embed="rId4">
            <a:duotone>
              <a:schemeClr val="accent1">
                <a:shade val="45000"/>
                <a:satMod val="135000"/>
              </a:schemeClr>
              <a:prstClr val="white"/>
            </a:duotone>
          </a:blip>
          <a:stretch>
            <a:fillRect/>
          </a:stretch>
        </p:blipFill>
        <p:spPr>
          <a:xfrm>
            <a:off x="3879880" y="3100531"/>
            <a:ext cx="308108" cy="188638"/>
          </a:xfrm>
          <a:prstGeom prst="rect">
            <a:avLst/>
          </a:prstGeom>
          <a:noFill/>
          <a:ln>
            <a:noFill/>
          </a:ln>
        </p:spPr>
      </p:pic>
      <p:sp>
        <p:nvSpPr>
          <p:cNvPr id="89" name="Freeform 269"/>
          <p:cNvSpPr>
            <a:spLocks noChangeAspect="1" noChangeArrowheads="1"/>
          </p:cNvSpPr>
          <p:nvPr/>
        </p:nvSpPr>
        <p:spPr bwMode="auto">
          <a:xfrm>
            <a:off x="8302821" y="3696761"/>
            <a:ext cx="563622" cy="512981"/>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bg1"/>
          </a:solidFill>
          <a:ln w="12700">
            <a:solidFill>
              <a:schemeClr val="accent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latin typeface="Open Sans"/>
              <a:cs typeface="Open Sans"/>
            </a:endParaRPr>
          </a:p>
        </p:txBody>
      </p:sp>
      <p:sp>
        <p:nvSpPr>
          <p:cNvPr id="90" name="Freeform 269"/>
          <p:cNvSpPr>
            <a:spLocks noChangeAspect="1" noChangeArrowheads="1"/>
          </p:cNvSpPr>
          <p:nvPr/>
        </p:nvSpPr>
        <p:spPr bwMode="auto">
          <a:xfrm>
            <a:off x="7164804" y="2309305"/>
            <a:ext cx="563622" cy="512981"/>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bg1"/>
          </a:solidFill>
          <a:ln w="12700">
            <a:solidFill>
              <a:schemeClr val="accent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latin typeface="Open Sans"/>
              <a:cs typeface="Open Sans"/>
            </a:endParaRPr>
          </a:p>
        </p:txBody>
      </p:sp>
      <p:sp>
        <p:nvSpPr>
          <p:cNvPr id="91" name="Freeform 269"/>
          <p:cNvSpPr>
            <a:spLocks noChangeAspect="1" noChangeArrowheads="1"/>
          </p:cNvSpPr>
          <p:nvPr/>
        </p:nvSpPr>
        <p:spPr bwMode="auto">
          <a:xfrm>
            <a:off x="5378861" y="2028022"/>
            <a:ext cx="563622" cy="512981"/>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bg1"/>
          </a:solidFill>
          <a:ln w="12700">
            <a:solidFill>
              <a:schemeClr val="accent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latin typeface="Open Sans"/>
              <a:cs typeface="Open Sans"/>
            </a:endParaRPr>
          </a:p>
        </p:txBody>
      </p:sp>
      <p:sp>
        <p:nvSpPr>
          <p:cNvPr id="92" name="Freeform 269"/>
          <p:cNvSpPr>
            <a:spLocks noChangeAspect="1" noChangeArrowheads="1"/>
          </p:cNvSpPr>
          <p:nvPr/>
        </p:nvSpPr>
        <p:spPr bwMode="auto">
          <a:xfrm>
            <a:off x="3268655" y="3691584"/>
            <a:ext cx="563622" cy="512981"/>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bg1"/>
          </a:solidFill>
          <a:ln w="12700">
            <a:solidFill>
              <a:schemeClr val="accent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latin typeface="Open Sans"/>
              <a:cs typeface="Open Sans"/>
            </a:endParaRPr>
          </a:p>
        </p:txBody>
      </p:sp>
      <p:pic>
        <p:nvPicPr>
          <p:cNvPr id="93" name="Picture 92"/>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432035" y="2138989"/>
            <a:ext cx="252441" cy="252441"/>
          </a:xfrm>
          <a:prstGeom prst="rect">
            <a:avLst/>
          </a:prstGeom>
          <a:noFill/>
          <a:ln>
            <a:noFill/>
          </a:ln>
        </p:spPr>
      </p:pic>
      <p:pic>
        <p:nvPicPr>
          <p:cNvPr id="94" name="Picture 93"/>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7358155" y="2431814"/>
            <a:ext cx="189388" cy="265143"/>
          </a:xfrm>
          <a:prstGeom prst="rect">
            <a:avLst/>
          </a:prstGeom>
          <a:noFill/>
          <a:ln>
            <a:noFill/>
          </a:ln>
        </p:spPr>
      </p:pic>
      <p:pic>
        <p:nvPicPr>
          <p:cNvPr id="105" name="Picture 104"/>
          <p:cNvPicPr>
            <a:picLocks noChangeAspect="1"/>
          </p:cNvPicPr>
          <p:nvPr/>
        </p:nvPicPr>
        <p:blipFill>
          <a:blip r:embed="rId7">
            <a:duotone>
              <a:schemeClr val="accent1">
                <a:shade val="45000"/>
                <a:satMod val="135000"/>
              </a:schemeClr>
              <a:prstClr val="white"/>
            </a:duotone>
          </a:blip>
          <a:stretch>
            <a:fillRect/>
          </a:stretch>
        </p:blipFill>
        <p:spPr>
          <a:xfrm>
            <a:off x="7950877" y="3020415"/>
            <a:ext cx="304612" cy="282324"/>
          </a:xfrm>
          <a:prstGeom prst="rect">
            <a:avLst/>
          </a:prstGeom>
          <a:noFill/>
          <a:ln>
            <a:noFill/>
          </a:ln>
        </p:spPr>
      </p:pic>
      <p:pic>
        <p:nvPicPr>
          <p:cNvPr id="106" name="Picture 105"/>
          <p:cNvPicPr>
            <a:picLocks noChangeAspect="1"/>
          </p:cNvPicPr>
          <p:nvPr/>
        </p:nvPicPr>
        <p:blipFill>
          <a:blip r:embed="rId8"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428777" y="3844554"/>
            <a:ext cx="270570" cy="193264"/>
          </a:xfrm>
          <a:prstGeom prst="rect">
            <a:avLst/>
          </a:prstGeom>
          <a:noFill/>
          <a:ln>
            <a:noFill/>
          </a:ln>
        </p:spPr>
      </p:pic>
      <p:pic>
        <p:nvPicPr>
          <p:cNvPr id="107" name="Picture 106"/>
          <p:cNvPicPr>
            <a:picLocks noChangeAspect="1"/>
          </p:cNvPicPr>
          <p:nvPr/>
        </p:nvPicPr>
        <p:blipFill>
          <a:blip r:embed="rId9">
            <a:duotone>
              <a:schemeClr val="accent1">
                <a:shade val="45000"/>
                <a:satMod val="135000"/>
              </a:schemeClr>
              <a:prstClr val="white"/>
            </a:duotone>
          </a:blip>
          <a:stretch>
            <a:fillRect/>
          </a:stretch>
        </p:blipFill>
        <p:spPr>
          <a:xfrm>
            <a:off x="5519719" y="2144971"/>
            <a:ext cx="303138" cy="261801"/>
          </a:xfrm>
          <a:prstGeom prst="rect">
            <a:avLst/>
          </a:prstGeom>
          <a:noFill/>
          <a:ln>
            <a:noFill/>
          </a:ln>
        </p:spPr>
      </p:pic>
      <p:pic>
        <p:nvPicPr>
          <p:cNvPr id="108" name="Picture 107"/>
          <p:cNvPicPr>
            <a:picLocks noChangeAspect="1"/>
          </p:cNvPicPr>
          <p:nvPr/>
        </p:nvPicPr>
        <p:blipFill>
          <a:blip r:embed="rId10"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669503" y="2440055"/>
            <a:ext cx="145558" cy="248661"/>
          </a:xfrm>
          <a:prstGeom prst="rect">
            <a:avLst/>
          </a:prstGeom>
          <a:noFill/>
          <a:ln>
            <a:noFill/>
          </a:ln>
        </p:spPr>
      </p:pic>
      <p:pic>
        <p:nvPicPr>
          <p:cNvPr id="109" name="Picture 108"/>
          <p:cNvPicPr>
            <a:picLocks noChangeAspect="1"/>
          </p:cNvPicPr>
          <p:nvPr/>
        </p:nvPicPr>
        <p:blipFill>
          <a:blip r:embed="rId11">
            <a:duotone>
              <a:schemeClr val="accent1">
                <a:shade val="45000"/>
                <a:satMod val="135000"/>
              </a:schemeClr>
              <a:prstClr val="white"/>
            </a:duotone>
          </a:blip>
          <a:stretch>
            <a:fillRect/>
          </a:stretch>
        </p:blipFill>
        <p:spPr>
          <a:xfrm>
            <a:off x="3429945" y="3800980"/>
            <a:ext cx="262375" cy="262375"/>
          </a:xfrm>
          <a:prstGeom prst="rect">
            <a:avLst/>
          </a:prstGeom>
          <a:noFill/>
          <a:ln>
            <a:noFill/>
          </a:ln>
        </p:spPr>
      </p:pic>
      <p:pic>
        <p:nvPicPr>
          <p:cNvPr id="110" name="Picture 109"/>
          <p:cNvPicPr>
            <a:picLocks noChangeAspect="1"/>
          </p:cNvPicPr>
          <p:nvPr/>
        </p:nvPicPr>
        <p:blipFill>
          <a:blip r:embed="rId12"/>
          <a:stretch>
            <a:fillRect/>
          </a:stretch>
        </p:blipFill>
        <p:spPr>
          <a:xfrm>
            <a:off x="8608010" y="4633476"/>
            <a:ext cx="324518" cy="279977"/>
          </a:xfrm>
          <a:prstGeom prst="rect">
            <a:avLst/>
          </a:prstGeom>
        </p:spPr>
      </p:pic>
      <p:pic>
        <p:nvPicPr>
          <p:cNvPr id="111" name="Picture 110"/>
          <p:cNvPicPr>
            <a:picLocks noChangeAspect="1"/>
          </p:cNvPicPr>
          <p:nvPr/>
        </p:nvPicPr>
        <p:blipFill>
          <a:blip r:embed="rId13"/>
          <a:stretch>
            <a:fillRect/>
          </a:stretch>
        </p:blipFill>
        <p:spPr>
          <a:xfrm>
            <a:off x="3232145" y="4658001"/>
            <a:ext cx="343433" cy="210265"/>
          </a:xfrm>
          <a:prstGeom prst="rect">
            <a:avLst/>
          </a:prstGeom>
        </p:spPr>
      </p:pic>
      <p:sp>
        <p:nvSpPr>
          <p:cNvPr id="112" name="Rectangle 22"/>
          <p:cNvSpPr/>
          <p:nvPr/>
        </p:nvSpPr>
        <p:spPr>
          <a:xfrm>
            <a:off x="2101685" y="4742514"/>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solidFill>
                  <a:schemeClr val="accent1"/>
                </a:solidFill>
                <a:latin typeface="Arial" charset="0"/>
                <a:ea typeface="Arial" charset="0"/>
                <a:cs typeface="Arial" charset="0"/>
              </a:rPr>
              <a:t>Item 1</a:t>
            </a:r>
          </a:p>
        </p:txBody>
      </p:sp>
      <p:sp>
        <p:nvSpPr>
          <p:cNvPr id="113" name="Rectangle 22"/>
          <p:cNvSpPr/>
          <p:nvPr/>
        </p:nvSpPr>
        <p:spPr>
          <a:xfrm>
            <a:off x="2255125" y="3794684"/>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latin typeface="Arial" charset="0"/>
                <a:ea typeface="Arial" charset="0"/>
                <a:cs typeface="Arial" charset="0"/>
              </a:rPr>
              <a:t>Item 2</a:t>
            </a:r>
          </a:p>
        </p:txBody>
      </p:sp>
      <p:sp>
        <p:nvSpPr>
          <p:cNvPr id="114" name="Rectangle 22"/>
          <p:cNvSpPr/>
          <p:nvPr/>
        </p:nvSpPr>
        <p:spPr>
          <a:xfrm>
            <a:off x="2738703" y="2977071"/>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latin typeface="Arial" charset="0"/>
                <a:ea typeface="Arial" charset="0"/>
                <a:cs typeface="Arial" charset="0"/>
              </a:rPr>
              <a:t>Item 3</a:t>
            </a:r>
          </a:p>
        </p:txBody>
      </p:sp>
      <p:sp>
        <p:nvSpPr>
          <p:cNvPr id="115" name="Rectangle 22"/>
          <p:cNvSpPr/>
          <p:nvPr/>
        </p:nvSpPr>
        <p:spPr>
          <a:xfrm>
            <a:off x="3486235" y="2267329"/>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latin typeface="Arial" charset="0"/>
                <a:ea typeface="Arial" charset="0"/>
                <a:cs typeface="Arial" charset="0"/>
              </a:rPr>
              <a:t>Item 4</a:t>
            </a:r>
          </a:p>
        </p:txBody>
      </p:sp>
      <p:sp>
        <p:nvSpPr>
          <p:cNvPr id="116" name="Rectangle 22"/>
          <p:cNvSpPr/>
          <p:nvPr/>
        </p:nvSpPr>
        <p:spPr>
          <a:xfrm>
            <a:off x="4619271" y="1778857"/>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latin typeface="Arial" charset="0"/>
                <a:ea typeface="Arial" charset="0"/>
                <a:cs typeface="Arial" charset="0"/>
              </a:rPr>
              <a:t>Item 5</a:t>
            </a:r>
          </a:p>
        </p:txBody>
      </p:sp>
      <p:sp>
        <p:nvSpPr>
          <p:cNvPr id="117" name="Rectangle 22"/>
          <p:cNvSpPr/>
          <p:nvPr/>
        </p:nvSpPr>
        <p:spPr>
          <a:xfrm>
            <a:off x="6990861" y="1778857"/>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latin typeface="Arial" charset="0"/>
                <a:ea typeface="Arial" charset="0"/>
                <a:cs typeface="Arial" charset="0"/>
              </a:rPr>
              <a:t>Item 6</a:t>
            </a:r>
          </a:p>
        </p:txBody>
      </p:sp>
      <p:sp>
        <p:nvSpPr>
          <p:cNvPr id="118" name="Rectangle 22"/>
          <p:cNvSpPr/>
          <p:nvPr/>
        </p:nvSpPr>
        <p:spPr>
          <a:xfrm>
            <a:off x="8069017" y="2257150"/>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latin typeface="Arial" charset="0"/>
                <a:ea typeface="Arial" charset="0"/>
                <a:cs typeface="Arial" charset="0"/>
              </a:rPr>
              <a:t>Item 7</a:t>
            </a:r>
          </a:p>
        </p:txBody>
      </p:sp>
      <p:sp>
        <p:nvSpPr>
          <p:cNvPr id="119" name="Rectangle 22"/>
          <p:cNvSpPr/>
          <p:nvPr/>
        </p:nvSpPr>
        <p:spPr>
          <a:xfrm>
            <a:off x="8776477" y="2959734"/>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latin typeface="Arial" charset="0"/>
                <a:ea typeface="Arial" charset="0"/>
                <a:cs typeface="Arial" charset="0"/>
              </a:rPr>
              <a:t>Item 8</a:t>
            </a:r>
          </a:p>
        </p:txBody>
      </p:sp>
      <p:sp>
        <p:nvSpPr>
          <p:cNvPr id="120" name="Rectangle 22"/>
          <p:cNvSpPr/>
          <p:nvPr/>
        </p:nvSpPr>
        <p:spPr>
          <a:xfrm>
            <a:off x="9285692" y="3771920"/>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latin typeface="Arial" charset="0"/>
                <a:ea typeface="Arial" charset="0"/>
                <a:cs typeface="Arial" charset="0"/>
              </a:rPr>
              <a:t>Item 9</a:t>
            </a:r>
          </a:p>
        </p:txBody>
      </p:sp>
      <p:sp>
        <p:nvSpPr>
          <p:cNvPr id="121" name="Rectangle 22"/>
          <p:cNvSpPr/>
          <p:nvPr/>
        </p:nvSpPr>
        <p:spPr>
          <a:xfrm>
            <a:off x="9390424" y="4725064"/>
            <a:ext cx="694675"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solidFill>
                  <a:schemeClr val="accent1"/>
                </a:solidFill>
                <a:latin typeface="Arial" charset="0"/>
                <a:ea typeface="Arial" charset="0"/>
                <a:cs typeface="Arial" charset="0"/>
              </a:rPr>
              <a:t>Item 10</a:t>
            </a:r>
          </a:p>
        </p:txBody>
      </p:sp>
      <p:sp>
        <p:nvSpPr>
          <p:cNvPr id="122" name="Freeform 121"/>
          <p:cNvSpPr/>
          <p:nvPr/>
        </p:nvSpPr>
        <p:spPr>
          <a:xfrm>
            <a:off x="8963891" y="4806830"/>
            <a:ext cx="380010" cy="47501"/>
          </a:xfrm>
          <a:custGeom>
            <a:avLst/>
            <a:gdLst>
              <a:gd name="connsiteX0" fmla="*/ 0 w 380010"/>
              <a:gd name="connsiteY0" fmla="*/ 0 h 47501"/>
              <a:gd name="connsiteX1" fmla="*/ 89065 w 380010"/>
              <a:gd name="connsiteY1" fmla="*/ 47501 h 47501"/>
              <a:gd name="connsiteX2" fmla="*/ 380010 w 380010"/>
              <a:gd name="connsiteY2" fmla="*/ 47501 h 47501"/>
            </a:gdLst>
            <a:ahLst/>
            <a:cxnLst>
              <a:cxn ang="0">
                <a:pos x="connsiteX0" y="connsiteY0"/>
              </a:cxn>
              <a:cxn ang="0">
                <a:pos x="connsiteX1" y="connsiteY1"/>
              </a:cxn>
              <a:cxn ang="0">
                <a:pos x="connsiteX2" y="connsiteY2"/>
              </a:cxn>
            </a:cxnLst>
            <a:rect l="l" t="t" r="r" b="b"/>
            <a:pathLst>
              <a:path w="380010" h="47501">
                <a:moveTo>
                  <a:pt x="0" y="0"/>
                </a:moveTo>
                <a:lnTo>
                  <a:pt x="89065" y="47501"/>
                </a:lnTo>
                <a:lnTo>
                  <a:pt x="380010" y="47501"/>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9343278" y="4812758"/>
            <a:ext cx="82546" cy="82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24" name="Oval 123"/>
          <p:cNvSpPr/>
          <p:nvPr/>
        </p:nvSpPr>
        <p:spPr>
          <a:xfrm>
            <a:off x="9203145" y="3871788"/>
            <a:ext cx="82546" cy="82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25" name="Freeform 124"/>
          <p:cNvSpPr/>
          <p:nvPr/>
        </p:nvSpPr>
        <p:spPr>
          <a:xfrm>
            <a:off x="8843555" y="3923212"/>
            <a:ext cx="374469" cy="43543"/>
          </a:xfrm>
          <a:custGeom>
            <a:avLst/>
            <a:gdLst>
              <a:gd name="connsiteX0" fmla="*/ 0 w 374469"/>
              <a:gd name="connsiteY0" fmla="*/ 43543 h 43543"/>
              <a:gd name="connsiteX1" fmla="*/ 65315 w 374469"/>
              <a:gd name="connsiteY1" fmla="*/ 0 h 43543"/>
              <a:gd name="connsiteX2" fmla="*/ 374469 w 374469"/>
              <a:gd name="connsiteY2" fmla="*/ 0 h 43543"/>
            </a:gdLst>
            <a:ahLst/>
            <a:cxnLst>
              <a:cxn ang="0">
                <a:pos x="connsiteX0" y="connsiteY0"/>
              </a:cxn>
              <a:cxn ang="0">
                <a:pos x="connsiteX1" y="connsiteY1"/>
              </a:cxn>
              <a:cxn ang="0">
                <a:pos x="connsiteX2" y="connsiteY2"/>
              </a:cxn>
            </a:cxnLst>
            <a:rect l="l" t="t" r="r" b="b"/>
            <a:pathLst>
              <a:path w="374469" h="43543">
                <a:moveTo>
                  <a:pt x="0" y="43543"/>
                </a:moveTo>
                <a:lnTo>
                  <a:pt x="65315" y="0"/>
                </a:lnTo>
                <a:lnTo>
                  <a:pt x="374469"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8707304" y="3059258"/>
            <a:ext cx="82546" cy="82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27" name="Freeform 126"/>
          <p:cNvSpPr/>
          <p:nvPr/>
        </p:nvSpPr>
        <p:spPr>
          <a:xfrm>
            <a:off x="8355875" y="3091543"/>
            <a:ext cx="370115" cy="65314"/>
          </a:xfrm>
          <a:custGeom>
            <a:avLst/>
            <a:gdLst>
              <a:gd name="connsiteX0" fmla="*/ 0 w 370115"/>
              <a:gd name="connsiteY0" fmla="*/ 65314 h 65314"/>
              <a:gd name="connsiteX1" fmla="*/ 60960 w 370115"/>
              <a:gd name="connsiteY1" fmla="*/ 0 h 65314"/>
              <a:gd name="connsiteX2" fmla="*/ 370115 w 370115"/>
              <a:gd name="connsiteY2" fmla="*/ 0 h 65314"/>
            </a:gdLst>
            <a:ahLst/>
            <a:cxnLst>
              <a:cxn ang="0">
                <a:pos x="connsiteX0" y="connsiteY0"/>
              </a:cxn>
              <a:cxn ang="0">
                <a:pos x="connsiteX1" y="connsiteY1"/>
              </a:cxn>
              <a:cxn ang="0">
                <a:pos x="connsiteX2" y="connsiteY2"/>
              </a:cxn>
            </a:cxnLst>
            <a:rect l="l" t="t" r="r" b="b"/>
            <a:pathLst>
              <a:path w="370115" h="65314">
                <a:moveTo>
                  <a:pt x="0" y="65314"/>
                </a:moveTo>
                <a:lnTo>
                  <a:pt x="60960" y="0"/>
                </a:lnTo>
                <a:lnTo>
                  <a:pt x="37011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993391" y="2333698"/>
            <a:ext cx="82546" cy="82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29" name="Freeform 128"/>
          <p:cNvSpPr/>
          <p:nvPr/>
        </p:nvSpPr>
        <p:spPr>
          <a:xfrm>
            <a:off x="7700278" y="2372947"/>
            <a:ext cx="330926" cy="130628"/>
          </a:xfrm>
          <a:custGeom>
            <a:avLst/>
            <a:gdLst>
              <a:gd name="connsiteX0" fmla="*/ 0 w 330926"/>
              <a:gd name="connsiteY0" fmla="*/ 130628 h 130628"/>
              <a:gd name="connsiteX1" fmla="*/ 78377 w 330926"/>
              <a:gd name="connsiteY1" fmla="*/ 0 h 130628"/>
              <a:gd name="connsiteX2" fmla="*/ 330926 w 330926"/>
              <a:gd name="connsiteY2" fmla="*/ 0 h 130628"/>
            </a:gdLst>
            <a:ahLst/>
            <a:cxnLst>
              <a:cxn ang="0">
                <a:pos x="connsiteX0" y="connsiteY0"/>
              </a:cxn>
              <a:cxn ang="0">
                <a:pos x="connsiteX1" y="connsiteY1"/>
              </a:cxn>
              <a:cxn ang="0">
                <a:pos x="connsiteX2" y="connsiteY2"/>
              </a:cxn>
            </a:cxnLst>
            <a:rect l="l" t="t" r="r" b="b"/>
            <a:pathLst>
              <a:path w="330926" h="130628">
                <a:moveTo>
                  <a:pt x="0" y="130628"/>
                </a:moveTo>
                <a:lnTo>
                  <a:pt x="78377" y="0"/>
                </a:lnTo>
                <a:lnTo>
                  <a:pt x="330926"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p:cNvSpPr/>
          <p:nvPr/>
        </p:nvSpPr>
        <p:spPr>
          <a:xfrm>
            <a:off x="6898082" y="1865422"/>
            <a:ext cx="82546" cy="82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31" name="Freeform 130"/>
          <p:cNvSpPr/>
          <p:nvPr/>
        </p:nvSpPr>
        <p:spPr>
          <a:xfrm>
            <a:off x="6692537" y="1898469"/>
            <a:ext cx="235132" cy="165462"/>
          </a:xfrm>
          <a:custGeom>
            <a:avLst/>
            <a:gdLst>
              <a:gd name="connsiteX0" fmla="*/ 0 w 235132"/>
              <a:gd name="connsiteY0" fmla="*/ 165462 h 165462"/>
              <a:gd name="connsiteX1" fmla="*/ 91440 w 235132"/>
              <a:gd name="connsiteY1" fmla="*/ 0 h 165462"/>
              <a:gd name="connsiteX2" fmla="*/ 235132 w 235132"/>
              <a:gd name="connsiteY2" fmla="*/ 0 h 165462"/>
            </a:gdLst>
            <a:ahLst/>
            <a:cxnLst>
              <a:cxn ang="0">
                <a:pos x="connsiteX0" y="connsiteY0"/>
              </a:cxn>
              <a:cxn ang="0">
                <a:pos x="connsiteX1" y="connsiteY1"/>
              </a:cxn>
              <a:cxn ang="0">
                <a:pos x="connsiteX2" y="connsiteY2"/>
              </a:cxn>
            </a:cxnLst>
            <a:rect l="l" t="t" r="r" b="b"/>
            <a:pathLst>
              <a:path w="235132" h="165462">
                <a:moveTo>
                  <a:pt x="0" y="165462"/>
                </a:moveTo>
                <a:lnTo>
                  <a:pt x="91440" y="0"/>
                </a:lnTo>
                <a:lnTo>
                  <a:pt x="235132"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flipH="1">
            <a:off x="2779353" y="4806830"/>
            <a:ext cx="380010" cy="47501"/>
          </a:xfrm>
          <a:custGeom>
            <a:avLst/>
            <a:gdLst>
              <a:gd name="connsiteX0" fmla="*/ 0 w 380010"/>
              <a:gd name="connsiteY0" fmla="*/ 0 h 47501"/>
              <a:gd name="connsiteX1" fmla="*/ 89065 w 380010"/>
              <a:gd name="connsiteY1" fmla="*/ 47501 h 47501"/>
              <a:gd name="connsiteX2" fmla="*/ 380010 w 380010"/>
              <a:gd name="connsiteY2" fmla="*/ 47501 h 47501"/>
            </a:gdLst>
            <a:ahLst/>
            <a:cxnLst>
              <a:cxn ang="0">
                <a:pos x="connsiteX0" y="connsiteY0"/>
              </a:cxn>
              <a:cxn ang="0">
                <a:pos x="connsiteX1" y="connsiteY1"/>
              </a:cxn>
              <a:cxn ang="0">
                <a:pos x="connsiteX2" y="connsiteY2"/>
              </a:cxn>
            </a:cxnLst>
            <a:rect l="l" t="t" r="r" b="b"/>
            <a:pathLst>
              <a:path w="380010" h="47501">
                <a:moveTo>
                  <a:pt x="0" y="0"/>
                </a:moveTo>
                <a:lnTo>
                  <a:pt x="89065" y="47501"/>
                </a:lnTo>
                <a:lnTo>
                  <a:pt x="380010" y="47501"/>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flipH="1">
            <a:off x="2697430" y="4812758"/>
            <a:ext cx="82546" cy="82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34" name="Oval 133"/>
          <p:cNvSpPr/>
          <p:nvPr/>
        </p:nvSpPr>
        <p:spPr>
          <a:xfrm flipH="1">
            <a:off x="2864340" y="3871788"/>
            <a:ext cx="82546" cy="82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46" name="Freeform 145"/>
          <p:cNvSpPr/>
          <p:nvPr/>
        </p:nvSpPr>
        <p:spPr>
          <a:xfrm flipH="1">
            <a:off x="2932009" y="3923212"/>
            <a:ext cx="374469" cy="43543"/>
          </a:xfrm>
          <a:custGeom>
            <a:avLst/>
            <a:gdLst>
              <a:gd name="connsiteX0" fmla="*/ 0 w 374469"/>
              <a:gd name="connsiteY0" fmla="*/ 43543 h 43543"/>
              <a:gd name="connsiteX1" fmla="*/ 65315 w 374469"/>
              <a:gd name="connsiteY1" fmla="*/ 0 h 43543"/>
              <a:gd name="connsiteX2" fmla="*/ 374469 w 374469"/>
              <a:gd name="connsiteY2" fmla="*/ 0 h 43543"/>
            </a:gdLst>
            <a:ahLst/>
            <a:cxnLst>
              <a:cxn ang="0">
                <a:pos x="connsiteX0" y="connsiteY0"/>
              </a:cxn>
              <a:cxn ang="0">
                <a:pos x="connsiteX1" y="connsiteY1"/>
              </a:cxn>
              <a:cxn ang="0">
                <a:pos x="connsiteX2" y="connsiteY2"/>
              </a:cxn>
            </a:cxnLst>
            <a:rect l="l" t="t" r="r" b="b"/>
            <a:pathLst>
              <a:path w="374469" h="43543">
                <a:moveTo>
                  <a:pt x="0" y="43543"/>
                </a:moveTo>
                <a:lnTo>
                  <a:pt x="65315" y="0"/>
                </a:lnTo>
                <a:lnTo>
                  <a:pt x="374469"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flipH="1">
            <a:off x="4114226" y="2333698"/>
            <a:ext cx="82546" cy="82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50" name="Freeform 149"/>
          <p:cNvSpPr/>
          <p:nvPr/>
        </p:nvSpPr>
        <p:spPr>
          <a:xfrm flipH="1">
            <a:off x="4158959" y="2372947"/>
            <a:ext cx="330926" cy="130628"/>
          </a:xfrm>
          <a:custGeom>
            <a:avLst/>
            <a:gdLst>
              <a:gd name="connsiteX0" fmla="*/ 0 w 330926"/>
              <a:gd name="connsiteY0" fmla="*/ 130628 h 130628"/>
              <a:gd name="connsiteX1" fmla="*/ 78377 w 330926"/>
              <a:gd name="connsiteY1" fmla="*/ 0 h 130628"/>
              <a:gd name="connsiteX2" fmla="*/ 330926 w 330926"/>
              <a:gd name="connsiteY2" fmla="*/ 0 h 130628"/>
            </a:gdLst>
            <a:ahLst/>
            <a:cxnLst>
              <a:cxn ang="0">
                <a:pos x="connsiteX0" y="connsiteY0"/>
              </a:cxn>
              <a:cxn ang="0">
                <a:pos x="connsiteX1" y="connsiteY1"/>
              </a:cxn>
              <a:cxn ang="0">
                <a:pos x="connsiteX2" y="connsiteY2"/>
              </a:cxn>
            </a:cxnLst>
            <a:rect l="l" t="t" r="r" b="b"/>
            <a:pathLst>
              <a:path w="330926" h="130628">
                <a:moveTo>
                  <a:pt x="0" y="130628"/>
                </a:moveTo>
                <a:lnTo>
                  <a:pt x="78377" y="0"/>
                </a:lnTo>
                <a:lnTo>
                  <a:pt x="330926"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flipH="1">
            <a:off x="5250957" y="1865422"/>
            <a:ext cx="82546" cy="82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52" name="Freeform 151"/>
          <p:cNvSpPr/>
          <p:nvPr/>
        </p:nvSpPr>
        <p:spPr>
          <a:xfrm flipH="1">
            <a:off x="5303916" y="1898469"/>
            <a:ext cx="235132" cy="165462"/>
          </a:xfrm>
          <a:custGeom>
            <a:avLst/>
            <a:gdLst>
              <a:gd name="connsiteX0" fmla="*/ 0 w 235132"/>
              <a:gd name="connsiteY0" fmla="*/ 165462 h 165462"/>
              <a:gd name="connsiteX1" fmla="*/ 91440 w 235132"/>
              <a:gd name="connsiteY1" fmla="*/ 0 h 165462"/>
              <a:gd name="connsiteX2" fmla="*/ 235132 w 235132"/>
              <a:gd name="connsiteY2" fmla="*/ 0 h 165462"/>
            </a:gdLst>
            <a:ahLst/>
            <a:cxnLst>
              <a:cxn ang="0">
                <a:pos x="connsiteX0" y="connsiteY0"/>
              </a:cxn>
              <a:cxn ang="0">
                <a:pos x="connsiteX1" y="connsiteY1"/>
              </a:cxn>
              <a:cxn ang="0">
                <a:pos x="connsiteX2" y="connsiteY2"/>
              </a:cxn>
            </a:cxnLst>
            <a:rect l="l" t="t" r="r" b="b"/>
            <a:pathLst>
              <a:path w="235132" h="165462">
                <a:moveTo>
                  <a:pt x="0" y="165462"/>
                </a:moveTo>
                <a:lnTo>
                  <a:pt x="91440" y="0"/>
                </a:lnTo>
                <a:lnTo>
                  <a:pt x="235132"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860854"/>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Goes Here</a:t>
            </a:r>
          </a:p>
        </p:txBody>
      </p:sp>
      <p:graphicFrame>
        <p:nvGraphicFramePr>
          <p:cNvPr id="3" name="Diagram 2"/>
          <p:cNvGraphicFramePr/>
          <p:nvPr>
            <p:extLst>
              <p:ext uri="{D42A27DB-BD31-4B8C-83A1-F6EECF244321}">
                <p14:modId xmlns:p14="http://schemas.microsoft.com/office/powerpoint/2010/main" val="1510353479"/>
              </p:ext>
            </p:extLst>
          </p:nvPr>
        </p:nvGraphicFramePr>
        <p:xfrm>
          <a:off x="3044751" y="1172094"/>
          <a:ext cx="6096000" cy="472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3239062"/>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Goes Here</a:t>
            </a:r>
          </a:p>
        </p:txBody>
      </p:sp>
      <p:graphicFrame>
        <p:nvGraphicFramePr>
          <p:cNvPr id="3" name="Diagram 2"/>
          <p:cNvGraphicFramePr/>
          <p:nvPr>
            <p:extLst>
              <p:ext uri="{D42A27DB-BD31-4B8C-83A1-F6EECF244321}">
                <p14:modId xmlns:p14="http://schemas.microsoft.com/office/powerpoint/2010/main" val="2220037733"/>
              </p:ext>
            </p:extLst>
          </p:nvPr>
        </p:nvGraphicFramePr>
        <p:xfrm>
          <a:off x="3044751" y="1172094"/>
          <a:ext cx="6096000" cy="472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0049"/>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63" name="Chart 262"/>
          <p:cNvGraphicFramePr/>
          <p:nvPr>
            <p:extLst>
              <p:ext uri="{D42A27DB-BD31-4B8C-83A1-F6EECF244321}">
                <p14:modId xmlns:p14="http://schemas.microsoft.com/office/powerpoint/2010/main" val="341276355"/>
              </p:ext>
            </p:extLst>
          </p:nvPr>
        </p:nvGraphicFramePr>
        <p:xfrm>
          <a:off x="2511426" y="1835247"/>
          <a:ext cx="2960654" cy="3659337"/>
        </p:xfrm>
        <a:graphic>
          <a:graphicData uri="http://schemas.openxmlformats.org/drawingml/2006/chart">
            <c:chart xmlns:c="http://schemas.openxmlformats.org/drawingml/2006/chart" xmlns:r="http://schemas.openxmlformats.org/officeDocument/2006/relationships" r:id="rId7"/>
          </a:graphicData>
        </a:graphic>
      </p:graphicFrame>
      <p:sp>
        <p:nvSpPr>
          <p:cNvPr id="4" name="Title 3"/>
          <p:cNvSpPr>
            <a:spLocks noGrp="1"/>
          </p:cNvSpPr>
          <p:nvPr>
            <p:ph type="title"/>
          </p:nvPr>
        </p:nvSpPr>
        <p:spPr/>
        <p:txBody>
          <a:bodyPr/>
          <a:lstStyle/>
          <a:p>
            <a:r>
              <a:rPr lang="en-US" dirty="0"/>
              <a:t>Title Goes Here</a:t>
            </a:r>
          </a:p>
        </p:txBody>
      </p:sp>
      <p:sp>
        <p:nvSpPr>
          <p:cNvPr id="233" name="Rectangle 232"/>
          <p:cNvSpPr/>
          <p:nvPr/>
        </p:nvSpPr>
        <p:spPr>
          <a:xfrm>
            <a:off x="2258273" y="1637226"/>
            <a:ext cx="3306638" cy="3139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lnSpc>
                <a:spcPct val="90000"/>
              </a:lnSpc>
            </a:pPr>
            <a:r>
              <a:rPr lang="en-US" sz="1600" dirty="0">
                <a:solidFill>
                  <a:schemeClr val="accent1"/>
                </a:solidFill>
                <a:latin typeface="Arial" charset="0"/>
                <a:ea typeface="Arial" charset="0"/>
                <a:cs typeface="Arial" charset="0"/>
              </a:rPr>
              <a:t>Category Title</a:t>
            </a:r>
          </a:p>
        </p:txBody>
      </p:sp>
      <p:graphicFrame>
        <p:nvGraphicFramePr>
          <p:cNvPr id="234" name="Object 43"/>
          <p:cNvGraphicFramePr>
            <a:graphicFrameLocks/>
          </p:cNvGraphicFramePr>
          <p:nvPr>
            <p:custDataLst>
              <p:tags r:id="rId1"/>
            </p:custDataLst>
            <p:extLst>
              <p:ext uri="{D42A27DB-BD31-4B8C-83A1-F6EECF244321}">
                <p14:modId xmlns:p14="http://schemas.microsoft.com/office/powerpoint/2010/main" val="2050360995"/>
              </p:ext>
            </p:extLst>
          </p:nvPr>
        </p:nvGraphicFramePr>
        <p:xfrm>
          <a:off x="7146114" y="2742089"/>
          <a:ext cx="2727232" cy="2041660"/>
        </p:xfrm>
        <a:graphic>
          <a:graphicData uri="http://schemas.openxmlformats.org/drawingml/2006/chart">
            <c:chart xmlns:c="http://schemas.openxmlformats.org/drawingml/2006/chart" xmlns:r="http://schemas.openxmlformats.org/officeDocument/2006/relationships" r:id="rId8"/>
          </a:graphicData>
        </a:graphic>
      </p:graphicFrame>
      <p:sp>
        <p:nvSpPr>
          <p:cNvPr id="235" name="Text Placeholder 2"/>
          <p:cNvSpPr>
            <a:spLocks noGrp="1"/>
          </p:cNvSpPr>
          <p:nvPr>
            <p:custDataLst>
              <p:tags r:id="rId2"/>
            </p:custDataLst>
          </p:nvPr>
        </p:nvSpPr>
        <p:spPr bwMode="gray">
          <a:xfrm>
            <a:off x="9132338" y="3403828"/>
            <a:ext cx="503238"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91440" tIns="45720" rIns="91440" bIns="45720" numCol="1" spcCol="0" rtlCol="0" anchor="b" anchorCtr="0">
            <a:noAutofit/>
          </a:bodyPr>
          <a:lstStyle>
            <a:lvl1pPr marL="166688" indent="-166688" algn="l" defTabSz="914400" rtl="0" eaLnBrk="1" latinLnBrk="0" hangingPunct="1">
              <a:lnSpc>
                <a:spcPct val="100000"/>
              </a:lnSpc>
              <a:spcBef>
                <a:spcPts val="1200"/>
              </a:spcBef>
              <a:buFont typeface="Arial" pitchFamily="34" charset="0"/>
              <a:buChar char="•"/>
              <a:defRPr lang="en-US" sz="1800" kern="1200" dirty="0">
                <a:solidFill>
                  <a:srgbClr val="000000"/>
                </a:solidFill>
                <a:latin typeface="+mn-lt"/>
                <a:ea typeface="+mn-ea"/>
                <a:cs typeface="+mn-cs"/>
              </a:defRPr>
            </a:lvl1pPr>
            <a:lvl2pPr marL="396875" indent="-160338" algn="l" defTabSz="914400" rtl="0" eaLnBrk="1" latinLnBrk="0" hangingPunct="1">
              <a:lnSpc>
                <a:spcPct val="100000"/>
              </a:lnSpc>
              <a:spcBef>
                <a:spcPts val="1200"/>
              </a:spcBef>
              <a:buFont typeface="Arial" panose="020B0604020202020204" pitchFamily="34" charset="0"/>
              <a:buChar char="–"/>
              <a:defRPr lang="en-US" sz="1600" kern="1200" dirty="0" smtClean="0">
                <a:solidFill>
                  <a:srgbClr val="000000"/>
                </a:solidFill>
                <a:latin typeface="+mn-lt"/>
                <a:ea typeface="+mn-ea"/>
                <a:cs typeface="+mn-cs"/>
              </a:defRPr>
            </a:lvl2pPr>
            <a:lvl3pPr marL="568325" indent="-166688" algn="l" defTabSz="914400" rtl="0" eaLnBrk="1" latinLnBrk="0" hangingPunct="1">
              <a:lnSpc>
                <a:spcPct val="100000"/>
              </a:lnSpc>
              <a:spcBef>
                <a:spcPts val="600"/>
              </a:spcBef>
              <a:buFont typeface="Arial" panose="020B0604020202020204" pitchFamily="34" charset="0"/>
              <a:buChar char="&gt;"/>
              <a:defRPr lang="en-US" sz="1600" kern="1200" dirty="0" smtClean="0">
                <a:solidFill>
                  <a:srgbClr val="000000"/>
                </a:solidFill>
                <a:latin typeface="+mn-lt"/>
                <a:ea typeface="+mn-ea"/>
                <a:cs typeface="+mn-cs"/>
              </a:defRPr>
            </a:lvl3pPr>
            <a:lvl4pPr marL="747713" indent="-179388" algn="l" defTabSz="914400" rtl="0" eaLnBrk="1" latinLnBrk="0" hangingPunct="1">
              <a:lnSpc>
                <a:spcPct val="100000"/>
              </a:lnSpc>
              <a:spcBef>
                <a:spcPts val="600"/>
              </a:spcBef>
              <a:buFont typeface="Wingdings" charset="2"/>
              <a:buChar char="§"/>
              <a:defRPr lang="en-US" sz="1600" kern="1200" dirty="0">
                <a:solidFill>
                  <a:srgbClr val="000000"/>
                </a:solidFill>
                <a:latin typeface="+mn-lt"/>
                <a:ea typeface="+mn-ea"/>
                <a:cs typeface="+mn-cs"/>
              </a:defRPr>
            </a:lvl4pPr>
            <a:lvl5pPr marL="914400" indent="-166688" algn="l" defTabSz="914400" rtl="0" eaLnBrk="1" latinLnBrk="0" hangingPunct="1">
              <a:lnSpc>
                <a:spcPct val="100000"/>
              </a:lnSpc>
              <a:spcBef>
                <a:spcPts val="600"/>
              </a:spcBef>
              <a:buFont typeface="Arial"/>
              <a:buChar char="•"/>
              <a:defRPr lang="en-US" sz="1600" kern="1200" dirty="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spcAft>
                <a:spcPct val="0"/>
              </a:spcAft>
              <a:buNone/>
            </a:pPr>
            <a:r>
              <a:rPr lang="en-US" altLang="en-US" sz="1200" dirty="0">
                <a:solidFill>
                  <a:schemeClr val="bg2"/>
                </a:solidFill>
                <a:latin typeface="Arial" charset="0"/>
                <a:ea typeface="Arial" charset="0"/>
                <a:cs typeface="Arial" charset="0"/>
                <a:sym typeface="+mn-lt"/>
              </a:rPr>
              <a:t>$0.3T</a:t>
            </a:r>
            <a:endParaRPr sz="1200" dirty="0">
              <a:solidFill>
                <a:schemeClr val="bg2"/>
              </a:solidFill>
              <a:latin typeface="Arial" charset="0"/>
              <a:ea typeface="Arial" charset="0"/>
              <a:cs typeface="Arial" charset="0"/>
              <a:sym typeface="+mn-lt"/>
            </a:endParaRPr>
          </a:p>
        </p:txBody>
      </p:sp>
      <p:sp>
        <p:nvSpPr>
          <p:cNvPr id="236" name="Text Placeholder 2"/>
          <p:cNvSpPr>
            <a:spLocks noGrp="1"/>
          </p:cNvSpPr>
          <p:nvPr>
            <p:custDataLst>
              <p:tags r:id="rId3"/>
            </p:custDataLst>
          </p:nvPr>
        </p:nvSpPr>
        <p:spPr bwMode="gray">
          <a:xfrm>
            <a:off x="8260801" y="2556103"/>
            <a:ext cx="503238"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91440" tIns="45720" rIns="91440" bIns="45720" numCol="1" spcCol="0" rtlCol="0" anchor="b" anchorCtr="0">
            <a:noAutofit/>
          </a:bodyPr>
          <a:lstStyle>
            <a:lvl1pPr marL="166688" indent="-166688" algn="l" defTabSz="914400" rtl="0" eaLnBrk="1" latinLnBrk="0" hangingPunct="1">
              <a:lnSpc>
                <a:spcPct val="100000"/>
              </a:lnSpc>
              <a:spcBef>
                <a:spcPts val="1200"/>
              </a:spcBef>
              <a:buFont typeface="Arial" pitchFamily="34" charset="0"/>
              <a:buChar char="•"/>
              <a:defRPr lang="en-US" sz="1800" kern="1200" dirty="0">
                <a:solidFill>
                  <a:srgbClr val="000000"/>
                </a:solidFill>
                <a:latin typeface="+mn-lt"/>
                <a:ea typeface="+mn-ea"/>
                <a:cs typeface="+mn-cs"/>
              </a:defRPr>
            </a:lvl1pPr>
            <a:lvl2pPr marL="396875" indent="-160338" algn="l" defTabSz="914400" rtl="0" eaLnBrk="1" latinLnBrk="0" hangingPunct="1">
              <a:lnSpc>
                <a:spcPct val="100000"/>
              </a:lnSpc>
              <a:spcBef>
                <a:spcPts val="1200"/>
              </a:spcBef>
              <a:buFont typeface="Arial" panose="020B0604020202020204" pitchFamily="34" charset="0"/>
              <a:buChar char="–"/>
              <a:defRPr lang="en-US" sz="1600" kern="1200" dirty="0" smtClean="0">
                <a:solidFill>
                  <a:srgbClr val="000000"/>
                </a:solidFill>
                <a:latin typeface="+mn-lt"/>
                <a:ea typeface="+mn-ea"/>
                <a:cs typeface="+mn-cs"/>
              </a:defRPr>
            </a:lvl2pPr>
            <a:lvl3pPr marL="568325" indent="-166688" algn="l" defTabSz="914400" rtl="0" eaLnBrk="1" latinLnBrk="0" hangingPunct="1">
              <a:lnSpc>
                <a:spcPct val="100000"/>
              </a:lnSpc>
              <a:spcBef>
                <a:spcPts val="600"/>
              </a:spcBef>
              <a:buFont typeface="Arial" panose="020B0604020202020204" pitchFamily="34" charset="0"/>
              <a:buChar char="&gt;"/>
              <a:defRPr lang="en-US" sz="1600" kern="1200" dirty="0" smtClean="0">
                <a:solidFill>
                  <a:srgbClr val="000000"/>
                </a:solidFill>
                <a:latin typeface="+mn-lt"/>
                <a:ea typeface="+mn-ea"/>
                <a:cs typeface="+mn-cs"/>
              </a:defRPr>
            </a:lvl3pPr>
            <a:lvl4pPr marL="747713" indent="-179388" algn="l" defTabSz="914400" rtl="0" eaLnBrk="1" latinLnBrk="0" hangingPunct="1">
              <a:lnSpc>
                <a:spcPct val="100000"/>
              </a:lnSpc>
              <a:spcBef>
                <a:spcPts val="600"/>
              </a:spcBef>
              <a:buFont typeface="Wingdings" charset="2"/>
              <a:buChar char="§"/>
              <a:defRPr lang="en-US" sz="1600" kern="1200" dirty="0">
                <a:solidFill>
                  <a:srgbClr val="000000"/>
                </a:solidFill>
                <a:latin typeface="+mn-lt"/>
                <a:ea typeface="+mn-ea"/>
                <a:cs typeface="+mn-cs"/>
              </a:defRPr>
            </a:lvl4pPr>
            <a:lvl5pPr marL="914400" indent="-166688" algn="l" defTabSz="914400" rtl="0" eaLnBrk="1" latinLnBrk="0" hangingPunct="1">
              <a:lnSpc>
                <a:spcPct val="100000"/>
              </a:lnSpc>
              <a:spcBef>
                <a:spcPts val="600"/>
              </a:spcBef>
              <a:buFont typeface="Arial"/>
              <a:buChar char="•"/>
              <a:defRPr lang="en-US" sz="1600" kern="1200" dirty="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spcAft>
                <a:spcPct val="0"/>
              </a:spcAft>
              <a:buNone/>
            </a:pPr>
            <a:r>
              <a:rPr lang="en-US" altLang="en-US" sz="1200" dirty="0">
                <a:solidFill>
                  <a:schemeClr val="bg2"/>
                </a:solidFill>
                <a:latin typeface="Arial" charset="0"/>
                <a:ea typeface="Arial" charset="0"/>
                <a:cs typeface="Arial" charset="0"/>
                <a:sym typeface="+mn-lt"/>
              </a:rPr>
              <a:t>$1.5T</a:t>
            </a:r>
            <a:endParaRPr sz="1200" dirty="0">
              <a:solidFill>
                <a:schemeClr val="bg2"/>
              </a:solidFill>
              <a:latin typeface="Arial" charset="0"/>
              <a:ea typeface="Arial" charset="0"/>
              <a:cs typeface="Arial" charset="0"/>
              <a:sym typeface="+mn-lt"/>
            </a:endParaRPr>
          </a:p>
        </p:txBody>
      </p:sp>
      <p:sp>
        <p:nvSpPr>
          <p:cNvPr id="237" name="Text Placeholder 2"/>
          <p:cNvSpPr>
            <a:spLocks noGrp="1"/>
          </p:cNvSpPr>
          <p:nvPr>
            <p:custDataLst>
              <p:tags r:id="rId4"/>
            </p:custDataLst>
          </p:nvPr>
        </p:nvSpPr>
        <p:spPr bwMode="gray">
          <a:xfrm>
            <a:off x="7359102" y="4806071"/>
            <a:ext cx="561975"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91440" tIns="45720" rIns="91440" bIns="45720" numCol="1" spcCol="0" rtlCol="0" anchor="t" anchorCtr="0">
            <a:noAutofit/>
          </a:bodyPr>
          <a:lstStyle>
            <a:lvl1pPr marL="166688" indent="-166688" algn="l" defTabSz="914400" rtl="0" eaLnBrk="1" latinLnBrk="0" hangingPunct="1">
              <a:lnSpc>
                <a:spcPct val="100000"/>
              </a:lnSpc>
              <a:spcBef>
                <a:spcPts val="1200"/>
              </a:spcBef>
              <a:buFont typeface="Arial" pitchFamily="34" charset="0"/>
              <a:buChar char="•"/>
              <a:defRPr lang="en-US" sz="1800" kern="1200" dirty="0">
                <a:solidFill>
                  <a:srgbClr val="000000"/>
                </a:solidFill>
                <a:latin typeface="+mn-lt"/>
                <a:ea typeface="+mn-ea"/>
                <a:cs typeface="+mn-cs"/>
              </a:defRPr>
            </a:lvl1pPr>
            <a:lvl2pPr marL="396875" indent="-160338" algn="l" defTabSz="914400" rtl="0" eaLnBrk="1" latinLnBrk="0" hangingPunct="1">
              <a:lnSpc>
                <a:spcPct val="100000"/>
              </a:lnSpc>
              <a:spcBef>
                <a:spcPts val="1200"/>
              </a:spcBef>
              <a:buFont typeface="Arial" panose="020B0604020202020204" pitchFamily="34" charset="0"/>
              <a:buChar char="–"/>
              <a:defRPr lang="en-US" sz="1600" kern="1200" dirty="0" smtClean="0">
                <a:solidFill>
                  <a:srgbClr val="000000"/>
                </a:solidFill>
                <a:latin typeface="+mn-lt"/>
                <a:ea typeface="+mn-ea"/>
                <a:cs typeface="+mn-cs"/>
              </a:defRPr>
            </a:lvl2pPr>
            <a:lvl3pPr marL="568325" indent="-166688" algn="l" defTabSz="914400" rtl="0" eaLnBrk="1" latinLnBrk="0" hangingPunct="1">
              <a:lnSpc>
                <a:spcPct val="100000"/>
              </a:lnSpc>
              <a:spcBef>
                <a:spcPts val="600"/>
              </a:spcBef>
              <a:buFont typeface="Arial" panose="020B0604020202020204" pitchFamily="34" charset="0"/>
              <a:buChar char="&gt;"/>
              <a:defRPr lang="en-US" sz="1600" kern="1200" dirty="0" smtClean="0">
                <a:solidFill>
                  <a:srgbClr val="000000"/>
                </a:solidFill>
                <a:latin typeface="+mn-lt"/>
                <a:ea typeface="+mn-ea"/>
                <a:cs typeface="+mn-cs"/>
              </a:defRPr>
            </a:lvl3pPr>
            <a:lvl4pPr marL="747713" indent="-179388" algn="l" defTabSz="914400" rtl="0" eaLnBrk="1" latinLnBrk="0" hangingPunct="1">
              <a:lnSpc>
                <a:spcPct val="100000"/>
              </a:lnSpc>
              <a:spcBef>
                <a:spcPts val="600"/>
              </a:spcBef>
              <a:buFont typeface="Wingdings" charset="2"/>
              <a:buChar char="§"/>
              <a:defRPr lang="en-US" sz="1600" kern="1200" dirty="0">
                <a:solidFill>
                  <a:srgbClr val="000000"/>
                </a:solidFill>
                <a:latin typeface="+mn-lt"/>
                <a:ea typeface="+mn-ea"/>
                <a:cs typeface="+mn-cs"/>
              </a:defRPr>
            </a:lvl4pPr>
            <a:lvl5pPr marL="914400" indent="-166688" algn="l" defTabSz="914400" rtl="0" eaLnBrk="1" latinLnBrk="0" hangingPunct="1">
              <a:lnSpc>
                <a:spcPct val="100000"/>
              </a:lnSpc>
              <a:spcBef>
                <a:spcPts val="600"/>
              </a:spcBef>
              <a:buFont typeface="Arial"/>
              <a:buChar char="•"/>
              <a:defRPr lang="en-US" sz="1600" kern="1200" dirty="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spcAft>
                <a:spcPct val="0"/>
              </a:spcAft>
              <a:buNone/>
            </a:pPr>
            <a:r>
              <a:rPr lang="en-US" sz="1200" dirty="0">
                <a:solidFill>
                  <a:schemeClr val="bg2"/>
                </a:solidFill>
                <a:latin typeface="Arial" charset="0"/>
                <a:ea typeface="Arial" charset="0"/>
                <a:cs typeface="Arial" charset="0"/>
                <a:sym typeface="+mn-lt"/>
              </a:rPr>
              <a:t>-$1.8T</a:t>
            </a:r>
            <a:endParaRPr sz="1200" dirty="0">
              <a:solidFill>
                <a:schemeClr val="bg2"/>
              </a:solidFill>
              <a:latin typeface="Arial" charset="0"/>
              <a:ea typeface="Arial" charset="0"/>
              <a:cs typeface="Arial" charset="0"/>
              <a:sym typeface="+mn-lt"/>
            </a:endParaRPr>
          </a:p>
        </p:txBody>
      </p:sp>
      <p:sp>
        <p:nvSpPr>
          <p:cNvPr id="239" name="Rectangle 238"/>
          <p:cNvSpPr/>
          <p:nvPr/>
        </p:nvSpPr>
        <p:spPr>
          <a:xfrm>
            <a:off x="2258273" y="1945576"/>
            <a:ext cx="3306638" cy="276999"/>
          </a:xfrm>
          <a:prstGeom prst="rect">
            <a:avLst/>
          </a:prstGeom>
        </p:spPr>
        <p:txBody>
          <a:bodyPr wrap="square" lIns="91440" tIns="45720" rIns="91440" bIns="45720">
            <a:spAutoFit/>
          </a:bodyPr>
          <a:lstStyle/>
          <a:p>
            <a:pPr algn="ctr">
              <a:defRPr/>
            </a:pPr>
            <a:r>
              <a:rPr lang="en-US" sz="1200" dirty="0">
                <a:solidFill>
                  <a:schemeClr val="bg2"/>
                </a:solidFill>
                <a:latin typeface="Arial" charset="0"/>
                <a:ea typeface="Arial" charset="0"/>
                <a:cs typeface="Arial" charset="0"/>
              </a:rPr>
              <a:t>Subtext</a:t>
            </a:r>
          </a:p>
        </p:txBody>
      </p:sp>
      <p:cxnSp>
        <p:nvCxnSpPr>
          <p:cNvPr id="249" name="Straight Connector 248"/>
          <p:cNvCxnSpPr/>
          <p:nvPr/>
        </p:nvCxnSpPr>
        <p:spPr>
          <a:xfrm>
            <a:off x="2258273" y="2287870"/>
            <a:ext cx="33066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Rectangle 22"/>
          <p:cNvSpPr/>
          <p:nvPr/>
        </p:nvSpPr>
        <p:spPr>
          <a:xfrm>
            <a:off x="2597199" y="2971401"/>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solidFill>
                  <a:schemeClr val="bg2"/>
                </a:solidFill>
                <a:latin typeface="Arial" charset="0"/>
                <a:ea typeface="Arial" charset="0"/>
                <a:cs typeface="Arial" charset="0"/>
              </a:rPr>
              <a:t>Item 1</a:t>
            </a:r>
          </a:p>
        </p:txBody>
      </p:sp>
      <p:sp>
        <p:nvSpPr>
          <p:cNvPr id="264" name="Rectangle 263"/>
          <p:cNvSpPr/>
          <p:nvPr/>
        </p:nvSpPr>
        <p:spPr>
          <a:xfrm>
            <a:off x="4476211" y="3097650"/>
            <a:ext cx="411980" cy="258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dirty="0">
                <a:solidFill>
                  <a:schemeClr val="bg1"/>
                </a:solidFill>
                <a:latin typeface="Arial" charset="0"/>
                <a:ea typeface="Arial" charset="0"/>
                <a:cs typeface="Arial" charset="0"/>
              </a:rPr>
              <a:t>9%</a:t>
            </a:r>
          </a:p>
        </p:txBody>
      </p:sp>
      <p:sp>
        <p:nvSpPr>
          <p:cNvPr id="265" name="Rectangle 264"/>
          <p:cNvSpPr/>
          <p:nvPr/>
        </p:nvSpPr>
        <p:spPr>
          <a:xfrm>
            <a:off x="4435068" y="4381862"/>
            <a:ext cx="508420" cy="258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dirty="0">
                <a:solidFill>
                  <a:schemeClr val="bg1"/>
                </a:solidFill>
                <a:latin typeface="Arial" charset="0"/>
                <a:ea typeface="Arial" charset="0"/>
                <a:cs typeface="Arial" charset="0"/>
              </a:rPr>
              <a:t>40%</a:t>
            </a:r>
          </a:p>
        </p:txBody>
      </p:sp>
      <p:sp>
        <p:nvSpPr>
          <p:cNvPr id="266" name="Rectangle 265"/>
          <p:cNvSpPr/>
          <p:nvPr/>
        </p:nvSpPr>
        <p:spPr>
          <a:xfrm>
            <a:off x="3134276" y="4616900"/>
            <a:ext cx="529397" cy="258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dirty="0">
                <a:solidFill>
                  <a:schemeClr val="bg2"/>
                </a:solidFill>
                <a:latin typeface="Arial" charset="0"/>
                <a:ea typeface="Arial" charset="0"/>
                <a:cs typeface="Arial" charset="0"/>
              </a:rPr>
              <a:t>12%</a:t>
            </a:r>
          </a:p>
        </p:txBody>
      </p:sp>
      <p:sp>
        <p:nvSpPr>
          <p:cNvPr id="267" name="Rectangle 266"/>
          <p:cNvSpPr/>
          <p:nvPr/>
        </p:nvSpPr>
        <p:spPr>
          <a:xfrm>
            <a:off x="3211146" y="3203958"/>
            <a:ext cx="544639" cy="258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dirty="0">
                <a:solidFill>
                  <a:schemeClr val="bg1"/>
                </a:solidFill>
                <a:latin typeface="Arial" charset="0"/>
                <a:ea typeface="Arial" charset="0"/>
                <a:cs typeface="Arial" charset="0"/>
              </a:rPr>
              <a:t>38%</a:t>
            </a:r>
          </a:p>
        </p:txBody>
      </p:sp>
      <p:sp>
        <p:nvSpPr>
          <p:cNvPr id="2" name="TextBox 1"/>
          <p:cNvSpPr txBox="1"/>
          <p:nvPr/>
        </p:nvSpPr>
        <p:spPr>
          <a:xfrm>
            <a:off x="7753260" y="6158753"/>
            <a:ext cx="2749471" cy="261610"/>
          </a:xfrm>
          <a:prstGeom prst="rect">
            <a:avLst/>
          </a:prstGeom>
          <a:noFill/>
        </p:spPr>
        <p:txBody>
          <a:bodyPr wrap="none" lIns="91440" tIns="45720" rIns="91440" bIns="45720" rtlCol="0">
            <a:spAutoFit/>
          </a:bodyPr>
          <a:lstStyle/>
          <a:p>
            <a:pPr>
              <a:spcBef>
                <a:spcPts val="1200"/>
              </a:spcBef>
            </a:pPr>
            <a:r>
              <a:rPr lang="en-US" sz="1100" dirty="0">
                <a:solidFill>
                  <a:srgbClr val="C00000"/>
                </a:solidFill>
              </a:rPr>
              <a:t>*NUMBERS ARE FOR POSITION ONLY</a:t>
            </a:r>
          </a:p>
        </p:txBody>
      </p:sp>
      <p:sp>
        <p:nvSpPr>
          <p:cNvPr id="41" name="Right Arrow 40"/>
          <p:cNvSpPr/>
          <p:nvPr/>
        </p:nvSpPr>
        <p:spPr>
          <a:xfrm>
            <a:off x="5778867" y="3470288"/>
            <a:ext cx="843616" cy="704848"/>
          </a:xfrm>
          <a:prstGeom prst="rightArrow">
            <a:avLst>
              <a:gd name="adj1" fmla="val 50351"/>
              <a:gd name="adj2" fmla="val 51578"/>
            </a:avLst>
          </a:prstGeom>
          <a:solidFill>
            <a:schemeClr val="accent2">
              <a:lumMod val="60000"/>
              <a:lumOff val="40000"/>
            </a:schemeClr>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solidFill>
                <a:schemeClr val="bg2"/>
              </a:solidFill>
            </a:endParaRPr>
          </a:p>
        </p:txBody>
      </p:sp>
      <p:sp>
        <p:nvSpPr>
          <p:cNvPr id="44" name="Rectangle 43"/>
          <p:cNvSpPr/>
          <p:nvPr/>
        </p:nvSpPr>
        <p:spPr>
          <a:xfrm>
            <a:off x="6836440" y="1637226"/>
            <a:ext cx="3306638" cy="3139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lnSpc>
                <a:spcPct val="90000"/>
              </a:lnSpc>
            </a:pPr>
            <a:r>
              <a:rPr lang="en-US" sz="1600" dirty="0">
                <a:solidFill>
                  <a:schemeClr val="accent1"/>
                </a:solidFill>
                <a:latin typeface="Arial" charset="0"/>
                <a:ea typeface="Arial" charset="0"/>
                <a:cs typeface="Arial" charset="0"/>
              </a:rPr>
              <a:t>Category Title</a:t>
            </a:r>
          </a:p>
        </p:txBody>
      </p:sp>
      <p:sp>
        <p:nvSpPr>
          <p:cNvPr id="45" name="Rectangle 44"/>
          <p:cNvSpPr/>
          <p:nvPr/>
        </p:nvSpPr>
        <p:spPr>
          <a:xfrm>
            <a:off x="6836440" y="1945576"/>
            <a:ext cx="3306638" cy="276999"/>
          </a:xfrm>
          <a:prstGeom prst="rect">
            <a:avLst/>
          </a:prstGeom>
        </p:spPr>
        <p:txBody>
          <a:bodyPr wrap="square" lIns="91440" tIns="45720" rIns="91440" bIns="45720">
            <a:spAutoFit/>
          </a:bodyPr>
          <a:lstStyle/>
          <a:p>
            <a:pPr algn="ctr">
              <a:defRPr/>
            </a:pPr>
            <a:r>
              <a:rPr lang="en-US" sz="1200" dirty="0">
                <a:solidFill>
                  <a:schemeClr val="bg2"/>
                </a:solidFill>
                <a:latin typeface="Arial" charset="0"/>
                <a:ea typeface="Arial" charset="0"/>
                <a:cs typeface="Arial" charset="0"/>
              </a:rPr>
              <a:t>Subtext</a:t>
            </a:r>
          </a:p>
        </p:txBody>
      </p:sp>
      <p:cxnSp>
        <p:nvCxnSpPr>
          <p:cNvPr id="46" name="Straight Connector 45"/>
          <p:cNvCxnSpPr/>
          <p:nvPr/>
        </p:nvCxnSpPr>
        <p:spPr>
          <a:xfrm>
            <a:off x="6836440" y="2287870"/>
            <a:ext cx="33066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22"/>
          <p:cNvSpPr/>
          <p:nvPr/>
        </p:nvSpPr>
        <p:spPr>
          <a:xfrm>
            <a:off x="4800600" y="2773570"/>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solidFill>
                  <a:schemeClr val="bg2"/>
                </a:solidFill>
                <a:latin typeface="Arial" charset="0"/>
                <a:ea typeface="Arial" charset="0"/>
                <a:cs typeface="Arial" charset="0"/>
              </a:rPr>
              <a:t>Item 2</a:t>
            </a:r>
          </a:p>
        </p:txBody>
      </p:sp>
      <p:sp>
        <p:nvSpPr>
          <p:cNvPr id="42" name="Rectangle 22"/>
          <p:cNvSpPr/>
          <p:nvPr/>
        </p:nvSpPr>
        <p:spPr>
          <a:xfrm>
            <a:off x="4901254" y="4616900"/>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solidFill>
                  <a:schemeClr val="bg2"/>
                </a:solidFill>
                <a:latin typeface="Arial" charset="0"/>
                <a:ea typeface="Arial" charset="0"/>
                <a:cs typeface="Arial" charset="0"/>
              </a:rPr>
              <a:t>Item 3</a:t>
            </a:r>
          </a:p>
        </p:txBody>
      </p:sp>
      <p:sp>
        <p:nvSpPr>
          <p:cNvPr id="43" name="Rectangle 22"/>
          <p:cNvSpPr/>
          <p:nvPr/>
        </p:nvSpPr>
        <p:spPr>
          <a:xfrm>
            <a:off x="2520329" y="4889530"/>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solidFill>
                  <a:schemeClr val="bg2"/>
                </a:solidFill>
                <a:latin typeface="Arial" charset="0"/>
                <a:ea typeface="Arial" charset="0"/>
                <a:cs typeface="Arial" charset="0"/>
              </a:rPr>
              <a:t>Item 4</a:t>
            </a:r>
          </a:p>
        </p:txBody>
      </p:sp>
      <p:sp>
        <p:nvSpPr>
          <p:cNvPr id="47" name="Rectangle 22"/>
          <p:cNvSpPr/>
          <p:nvPr/>
        </p:nvSpPr>
        <p:spPr>
          <a:xfrm>
            <a:off x="7396485" y="5188438"/>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solidFill>
                  <a:schemeClr val="bg2"/>
                </a:solidFill>
                <a:latin typeface="Arial" charset="0"/>
                <a:ea typeface="Arial" charset="0"/>
                <a:cs typeface="Arial" charset="0"/>
              </a:rPr>
              <a:t>Item 1</a:t>
            </a:r>
          </a:p>
        </p:txBody>
      </p:sp>
      <p:sp>
        <p:nvSpPr>
          <p:cNvPr id="48" name="Rectangle 22"/>
          <p:cNvSpPr/>
          <p:nvPr/>
        </p:nvSpPr>
        <p:spPr>
          <a:xfrm>
            <a:off x="8256576" y="5188438"/>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solidFill>
                  <a:schemeClr val="bg2"/>
                </a:solidFill>
                <a:latin typeface="Arial" charset="0"/>
                <a:ea typeface="Arial" charset="0"/>
                <a:cs typeface="Arial" charset="0"/>
              </a:rPr>
              <a:t>Item 2</a:t>
            </a:r>
          </a:p>
        </p:txBody>
      </p:sp>
      <p:sp>
        <p:nvSpPr>
          <p:cNvPr id="49" name="Rectangle 22"/>
          <p:cNvSpPr/>
          <p:nvPr/>
        </p:nvSpPr>
        <p:spPr>
          <a:xfrm>
            <a:off x="9076984" y="5188438"/>
            <a:ext cx="613947" cy="258532"/>
          </a:xfrm>
          <a:prstGeom prst="rect">
            <a:avLst/>
          </a:prstGeom>
          <a:no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r>
              <a:rPr lang="en-US" sz="1200" kern="0" dirty="0">
                <a:solidFill>
                  <a:schemeClr val="bg2"/>
                </a:solidFill>
                <a:latin typeface="Arial" charset="0"/>
                <a:ea typeface="Arial" charset="0"/>
                <a:cs typeface="Arial" charset="0"/>
              </a:rPr>
              <a:t>Item 3</a:t>
            </a:r>
          </a:p>
        </p:txBody>
      </p:sp>
    </p:spTree>
    <p:extLst>
      <p:ext uri="{BB962C8B-B14F-4D97-AF65-F5344CB8AC3E}">
        <p14:creationId xmlns:p14="http://schemas.microsoft.com/office/powerpoint/2010/main" val="1554170062"/>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 Placeholder 15"/>
          <p:cNvSpPr>
            <a:spLocks noGrp="1"/>
          </p:cNvSpPr>
          <p:nvPr>
            <p:ph type="body" sz="quarter" idx="11"/>
          </p:nvPr>
        </p:nvSpPr>
        <p:spPr/>
        <p:txBody>
          <a:bodyPr/>
          <a:lstStyle/>
          <a:p>
            <a:r>
              <a:rPr lang="en-US" dirty="0" smtClean="0"/>
              <a:t>Title Header</a:t>
            </a:r>
            <a:endParaRPr lang="en-US" dirty="0"/>
          </a:p>
        </p:txBody>
      </p:sp>
      <p:sp>
        <p:nvSpPr>
          <p:cNvPr id="17" name="Text Placeholder 16"/>
          <p:cNvSpPr>
            <a:spLocks noGrp="1"/>
          </p:cNvSpPr>
          <p:nvPr>
            <p:ph type="body" sz="quarter" idx="36"/>
          </p:nvPr>
        </p:nvSpPr>
        <p:spPr/>
        <p:txBody>
          <a:bodyPr/>
          <a:lstStyle/>
          <a:p>
            <a:r>
              <a:rPr lang="en-US" dirty="0" smtClean="0"/>
              <a:t>Phase 1</a:t>
            </a:r>
            <a:endParaRPr lang="en-US" dirty="0"/>
          </a:p>
        </p:txBody>
      </p:sp>
      <p:sp>
        <p:nvSpPr>
          <p:cNvPr id="24" name="Text Placeholder 23"/>
          <p:cNvSpPr>
            <a:spLocks noGrp="1"/>
          </p:cNvSpPr>
          <p:nvPr>
            <p:ph type="body" sz="quarter" idx="37"/>
          </p:nvPr>
        </p:nvSpPr>
        <p:spPr/>
        <p:txBody>
          <a:bodyPr/>
          <a:lstStyle/>
          <a:p>
            <a:r>
              <a:rPr lang="en-US" dirty="0" smtClean="0"/>
              <a:t>Phase 2</a:t>
            </a:r>
            <a:endParaRPr lang="en-US" dirty="0"/>
          </a:p>
        </p:txBody>
      </p:sp>
      <p:sp>
        <p:nvSpPr>
          <p:cNvPr id="25" name="Text Placeholder 24"/>
          <p:cNvSpPr>
            <a:spLocks noGrp="1"/>
          </p:cNvSpPr>
          <p:nvPr>
            <p:ph type="body" sz="quarter" idx="38"/>
          </p:nvPr>
        </p:nvSpPr>
        <p:spPr/>
        <p:txBody>
          <a:bodyPr/>
          <a:lstStyle/>
          <a:p>
            <a:r>
              <a:rPr lang="en-US" dirty="0" smtClean="0"/>
              <a:t>Phase 3</a:t>
            </a:r>
            <a:endParaRPr lang="en-US" dirty="0"/>
          </a:p>
        </p:txBody>
      </p:sp>
      <p:sp>
        <p:nvSpPr>
          <p:cNvPr id="27" name="Text Placeholder 26"/>
          <p:cNvSpPr>
            <a:spLocks noGrp="1"/>
          </p:cNvSpPr>
          <p:nvPr>
            <p:ph type="body" sz="quarter" idx="39"/>
          </p:nvPr>
        </p:nvSpPr>
        <p:spPr/>
        <p:txBody>
          <a:bodyPr/>
          <a:lstStyle/>
          <a:p>
            <a:r>
              <a:rPr lang="en-US" dirty="0" smtClean="0"/>
              <a:t>Phase 4</a:t>
            </a:r>
            <a:endParaRPr lang="en-US" dirty="0"/>
          </a:p>
        </p:txBody>
      </p:sp>
      <p:sp>
        <p:nvSpPr>
          <p:cNvPr id="29" name="Text Placeholder 28"/>
          <p:cNvSpPr>
            <a:spLocks noGrp="1"/>
          </p:cNvSpPr>
          <p:nvPr>
            <p:ph type="body" sz="quarter" idx="40"/>
          </p:nvPr>
        </p:nvSpPr>
        <p:spPr/>
        <p:txBody>
          <a:bodyPr/>
          <a:lstStyle/>
          <a:p>
            <a:r>
              <a:rPr lang="en-US" dirty="0" smtClean="0"/>
              <a:t>Phase 5</a:t>
            </a:r>
            <a:endParaRPr lang="en-US" dirty="0"/>
          </a:p>
        </p:txBody>
      </p:sp>
      <p:sp>
        <p:nvSpPr>
          <p:cNvPr id="31" name="Text Placeholder 30"/>
          <p:cNvSpPr>
            <a:spLocks noGrp="1"/>
          </p:cNvSpPr>
          <p:nvPr>
            <p:ph type="body" sz="quarter" idx="41"/>
          </p:nvPr>
        </p:nvSpPr>
        <p:spPr/>
        <p:txBody>
          <a:bodyPr/>
          <a:lstStyle/>
          <a:p>
            <a:r>
              <a:rPr lang="en-US" dirty="0" smtClean="0"/>
              <a:t>Phase 6</a:t>
            </a:r>
            <a:endParaRPr lang="en-US" dirty="0"/>
          </a:p>
        </p:txBody>
      </p:sp>
      <p:sp>
        <p:nvSpPr>
          <p:cNvPr id="32" name="Text Placeholder 31"/>
          <p:cNvSpPr>
            <a:spLocks noGrp="1"/>
          </p:cNvSpPr>
          <p:nvPr>
            <p:ph type="body" sz="quarter" idx="42"/>
          </p:nvPr>
        </p:nvSpPr>
        <p:spPr/>
        <p:txBody>
          <a:bodyPr/>
          <a:lstStyle/>
          <a:p>
            <a:r>
              <a:rPr lang="en-US" dirty="0" smtClean="0"/>
              <a:t>&gt; $2.5T</a:t>
            </a:r>
            <a:endParaRPr lang="en-US" dirty="0"/>
          </a:p>
        </p:txBody>
      </p:sp>
      <p:sp>
        <p:nvSpPr>
          <p:cNvPr id="33" name="Text Placeholder 32"/>
          <p:cNvSpPr>
            <a:spLocks noGrp="1"/>
          </p:cNvSpPr>
          <p:nvPr>
            <p:ph type="body" sz="quarter" idx="43"/>
          </p:nvPr>
        </p:nvSpPr>
        <p:spPr/>
        <p:txBody>
          <a:bodyPr/>
          <a:lstStyle/>
          <a:p>
            <a:r>
              <a:rPr lang="en-US" dirty="0" smtClean="0"/>
              <a:t>&gt; $4.5T</a:t>
            </a:r>
            <a:endParaRPr lang="en-US" dirty="0"/>
          </a:p>
        </p:txBody>
      </p:sp>
      <p:sp>
        <p:nvSpPr>
          <p:cNvPr id="34" name="Text Placeholder 33"/>
          <p:cNvSpPr>
            <a:spLocks noGrp="1"/>
          </p:cNvSpPr>
          <p:nvPr>
            <p:ph type="body" sz="quarter" idx="44"/>
          </p:nvPr>
        </p:nvSpPr>
        <p:spPr/>
        <p:txBody>
          <a:bodyPr/>
          <a:lstStyle/>
          <a:p>
            <a:r>
              <a:rPr lang="en-US" dirty="0" smtClean="0"/>
              <a:t>&gt; $1.3T</a:t>
            </a:r>
            <a:endParaRPr lang="en-US" dirty="0"/>
          </a:p>
        </p:txBody>
      </p:sp>
      <p:sp>
        <p:nvSpPr>
          <p:cNvPr id="35" name="Text Placeholder 34"/>
          <p:cNvSpPr>
            <a:spLocks noGrp="1"/>
          </p:cNvSpPr>
          <p:nvPr>
            <p:ph type="body" sz="quarter" idx="45"/>
          </p:nvPr>
        </p:nvSpPr>
        <p:spPr/>
        <p:txBody>
          <a:bodyPr/>
          <a:lstStyle/>
          <a:p>
            <a:r>
              <a:rPr lang="en-US" dirty="0" smtClean="0"/>
              <a:t>&gt; $2.8T</a:t>
            </a:r>
            <a:endParaRPr lang="en-US" dirty="0"/>
          </a:p>
        </p:txBody>
      </p:sp>
      <p:sp>
        <p:nvSpPr>
          <p:cNvPr id="36" name="Text Placeholder 35"/>
          <p:cNvSpPr>
            <a:spLocks noGrp="1"/>
          </p:cNvSpPr>
          <p:nvPr>
            <p:ph type="body" sz="quarter" idx="46"/>
          </p:nvPr>
        </p:nvSpPr>
        <p:spPr/>
        <p:txBody>
          <a:bodyPr/>
          <a:lstStyle/>
          <a:p>
            <a:r>
              <a:rPr lang="en-US" dirty="0" smtClean="0"/>
              <a:t>&gt; $2.6T</a:t>
            </a:r>
            <a:endParaRPr lang="en-US" dirty="0"/>
          </a:p>
        </p:txBody>
      </p:sp>
      <p:sp>
        <p:nvSpPr>
          <p:cNvPr id="37" name="Text Placeholder 36"/>
          <p:cNvSpPr>
            <a:spLocks noGrp="1"/>
          </p:cNvSpPr>
          <p:nvPr>
            <p:ph type="body" sz="quarter" idx="47"/>
          </p:nvPr>
        </p:nvSpPr>
        <p:spPr/>
        <p:txBody>
          <a:bodyPr/>
          <a:lstStyle/>
          <a:p>
            <a:r>
              <a:rPr lang="en-US" dirty="0" smtClean="0"/>
              <a:t>&gt; $2.5T</a:t>
            </a:r>
            <a:endParaRPr lang="en-US" dirty="0"/>
          </a:p>
        </p:txBody>
      </p:sp>
      <p:sp>
        <p:nvSpPr>
          <p:cNvPr id="41" name="Text Placeholder 40"/>
          <p:cNvSpPr>
            <a:spLocks noGrp="1"/>
          </p:cNvSpPr>
          <p:nvPr>
            <p:ph type="body" sz="quarter" idx="48"/>
          </p:nvPr>
        </p:nvSpPr>
        <p:spPr/>
        <p:txBody>
          <a:bodyPr/>
          <a:lstStyle/>
          <a:p>
            <a:r>
              <a:rPr lang="en-US" dirty="0" smtClean="0"/>
              <a:t>Item 1</a:t>
            </a:r>
            <a:endParaRPr lang="en-US" dirty="0"/>
          </a:p>
        </p:txBody>
      </p:sp>
      <p:sp>
        <p:nvSpPr>
          <p:cNvPr id="42" name="Text Placeholder 41"/>
          <p:cNvSpPr>
            <a:spLocks noGrp="1"/>
          </p:cNvSpPr>
          <p:nvPr>
            <p:ph type="body" sz="quarter" idx="49"/>
          </p:nvPr>
        </p:nvSpPr>
        <p:spPr>
          <a:ln>
            <a:noFill/>
          </a:ln>
        </p:spPr>
        <p:txBody>
          <a:bodyPr/>
          <a:lstStyle/>
          <a:p>
            <a:r>
              <a:rPr lang="en-US" dirty="0" smtClean="0"/>
              <a:t>Item 2</a:t>
            </a:r>
            <a:endParaRPr lang="en-US" dirty="0"/>
          </a:p>
        </p:txBody>
      </p:sp>
      <p:sp>
        <p:nvSpPr>
          <p:cNvPr id="43" name="Text Placeholder 42"/>
          <p:cNvSpPr>
            <a:spLocks noGrp="1"/>
          </p:cNvSpPr>
          <p:nvPr>
            <p:ph type="body" sz="quarter" idx="50"/>
          </p:nvPr>
        </p:nvSpPr>
        <p:spPr/>
        <p:txBody>
          <a:bodyPr/>
          <a:lstStyle/>
          <a:p>
            <a:r>
              <a:rPr lang="en-US" dirty="0" smtClean="0"/>
              <a:t>Item 3</a:t>
            </a:r>
            <a:endParaRPr lang="en-US" dirty="0"/>
          </a:p>
        </p:txBody>
      </p:sp>
      <p:sp>
        <p:nvSpPr>
          <p:cNvPr id="44" name="Text Placeholder 43"/>
          <p:cNvSpPr>
            <a:spLocks noGrp="1"/>
          </p:cNvSpPr>
          <p:nvPr>
            <p:ph type="body" sz="quarter" idx="51"/>
          </p:nvPr>
        </p:nvSpPr>
        <p:spPr/>
        <p:txBody>
          <a:bodyPr/>
          <a:lstStyle/>
          <a:p>
            <a:r>
              <a:rPr lang="en-US" dirty="0" smtClean="0"/>
              <a:t>Item 4</a:t>
            </a:r>
            <a:endParaRPr lang="en-US" dirty="0"/>
          </a:p>
        </p:txBody>
      </p:sp>
      <p:sp>
        <p:nvSpPr>
          <p:cNvPr id="45" name="Text Placeholder 44"/>
          <p:cNvSpPr>
            <a:spLocks noGrp="1"/>
          </p:cNvSpPr>
          <p:nvPr>
            <p:ph type="body" sz="quarter" idx="52"/>
          </p:nvPr>
        </p:nvSpPr>
        <p:spPr/>
        <p:txBody>
          <a:bodyPr/>
          <a:lstStyle/>
          <a:p>
            <a:r>
              <a:rPr lang="en-US" dirty="0" smtClean="0"/>
              <a:t>Item 5</a:t>
            </a:r>
            <a:endParaRPr lang="en-US" dirty="0"/>
          </a:p>
        </p:txBody>
      </p:sp>
      <p:sp>
        <p:nvSpPr>
          <p:cNvPr id="46" name="Text Placeholder 45"/>
          <p:cNvSpPr>
            <a:spLocks noGrp="1"/>
          </p:cNvSpPr>
          <p:nvPr>
            <p:ph type="body" sz="quarter" idx="53"/>
          </p:nvPr>
        </p:nvSpPr>
        <p:spPr/>
        <p:txBody>
          <a:bodyPr/>
          <a:lstStyle/>
          <a:p>
            <a:r>
              <a:rPr lang="en-US" dirty="0" smtClean="0"/>
              <a:t>Item 6</a:t>
            </a:r>
            <a:endParaRPr lang="en-US" dirty="0"/>
          </a:p>
        </p:txBody>
      </p:sp>
      <p:sp>
        <p:nvSpPr>
          <p:cNvPr id="23" name="Title 22"/>
          <p:cNvSpPr>
            <a:spLocks noGrp="1"/>
          </p:cNvSpPr>
          <p:nvPr>
            <p:ph type="title"/>
          </p:nvPr>
        </p:nvSpPr>
        <p:spPr/>
        <p:txBody>
          <a:bodyPr/>
          <a:lstStyle/>
          <a:p>
            <a:r>
              <a:rPr lang="en-US" dirty="0"/>
              <a:t>Title Goes Here</a:t>
            </a:r>
          </a:p>
        </p:txBody>
      </p:sp>
      <p:sp>
        <p:nvSpPr>
          <p:cNvPr id="61" name="TextBox 60"/>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952161536"/>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ext Placeholder 24"/>
          <p:cNvSpPr>
            <a:spLocks noGrp="1"/>
          </p:cNvSpPr>
          <p:nvPr>
            <p:ph type="body" sz="quarter" idx="24"/>
          </p:nvPr>
        </p:nvSpPr>
        <p:spPr/>
        <p:txBody>
          <a:bodyPr/>
          <a:lstStyle/>
          <a:p>
            <a:r>
              <a:rPr lang="en-US" dirty="0" smtClean="0"/>
              <a:t>Item 1</a:t>
            </a:r>
            <a:endParaRPr lang="en-US" dirty="0"/>
          </a:p>
        </p:txBody>
      </p:sp>
      <p:sp>
        <p:nvSpPr>
          <p:cNvPr id="26" name="Text Placeholder 25"/>
          <p:cNvSpPr>
            <a:spLocks noGrp="1"/>
          </p:cNvSpPr>
          <p:nvPr>
            <p:ph type="body" sz="quarter" idx="25"/>
          </p:nvPr>
        </p:nvSpPr>
        <p:spPr/>
        <p:txBody>
          <a:bodyPr/>
          <a:lstStyle/>
          <a:p>
            <a:r>
              <a:rPr lang="en-US" dirty="0" smtClean="0"/>
              <a:t>Item 2</a:t>
            </a:r>
            <a:endParaRPr lang="en-US" dirty="0"/>
          </a:p>
        </p:txBody>
      </p:sp>
      <p:sp>
        <p:nvSpPr>
          <p:cNvPr id="27" name="Text Placeholder 26"/>
          <p:cNvSpPr>
            <a:spLocks noGrp="1"/>
          </p:cNvSpPr>
          <p:nvPr>
            <p:ph type="body" sz="quarter" idx="26"/>
          </p:nvPr>
        </p:nvSpPr>
        <p:spPr/>
        <p:txBody>
          <a:bodyPr/>
          <a:lstStyle/>
          <a:p>
            <a:r>
              <a:rPr lang="en-US" dirty="0" smtClean="0"/>
              <a:t>Item 6</a:t>
            </a:r>
            <a:endParaRPr lang="en-US" dirty="0"/>
          </a:p>
        </p:txBody>
      </p:sp>
      <p:sp>
        <p:nvSpPr>
          <p:cNvPr id="28" name="Text Placeholder 27"/>
          <p:cNvSpPr>
            <a:spLocks noGrp="1"/>
          </p:cNvSpPr>
          <p:nvPr>
            <p:ph type="body" sz="quarter" idx="27"/>
          </p:nvPr>
        </p:nvSpPr>
        <p:spPr/>
        <p:txBody>
          <a:bodyPr/>
          <a:lstStyle/>
          <a:p>
            <a:r>
              <a:rPr lang="en-US" dirty="0" smtClean="0"/>
              <a:t>Item 7</a:t>
            </a:r>
            <a:endParaRPr lang="en-US" dirty="0"/>
          </a:p>
        </p:txBody>
      </p:sp>
      <p:sp>
        <p:nvSpPr>
          <p:cNvPr id="29" name="Text Placeholder 28"/>
          <p:cNvSpPr>
            <a:spLocks noGrp="1"/>
          </p:cNvSpPr>
          <p:nvPr>
            <p:ph type="body" sz="quarter" idx="28"/>
          </p:nvPr>
        </p:nvSpPr>
        <p:spPr/>
        <p:txBody>
          <a:bodyPr/>
          <a:lstStyle/>
          <a:p>
            <a:r>
              <a:rPr lang="en-US" dirty="0" smtClean="0"/>
              <a:t>Item 3</a:t>
            </a:r>
            <a:endParaRPr lang="en-US" dirty="0"/>
          </a:p>
        </p:txBody>
      </p:sp>
      <p:sp>
        <p:nvSpPr>
          <p:cNvPr id="31" name="Text Placeholder 30"/>
          <p:cNvSpPr>
            <a:spLocks noGrp="1"/>
          </p:cNvSpPr>
          <p:nvPr>
            <p:ph type="body" sz="quarter" idx="29"/>
          </p:nvPr>
        </p:nvSpPr>
        <p:spPr/>
        <p:txBody>
          <a:bodyPr/>
          <a:lstStyle/>
          <a:p>
            <a:r>
              <a:rPr lang="en-US" dirty="0" smtClean="0"/>
              <a:t>Item 4</a:t>
            </a:r>
            <a:endParaRPr lang="en-US" dirty="0"/>
          </a:p>
        </p:txBody>
      </p:sp>
      <p:sp>
        <p:nvSpPr>
          <p:cNvPr id="32" name="Text Placeholder 31"/>
          <p:cNvSpPr>
            <a:spLocks noGrp="1"/>
          </p:cNvSpPr>
          <p:nvPr>
            <p:ph type="body" sz="quarter" idx="30"/>
          </p:nvPr>
        </p:nvSpPr>
        <p:spPr/>
        <p:txBody>
          <a:bodyPr/>
          <a:lstStyle/>
          <a:p>
            <a:r>
              <a:rPr lang="en-US" dirty="0" smtClean="0"/>
              <a:t>Item 8</a:t>
            </a:r>
            <a:endParaRPr lang="en-US" dirty="0"/>
          </a:p>
        </p:txBody>
      </p:sp>
      <p:sp>
        <p:nvSpPr>
          <p:cNvPr id="33" name="Text Placeholder 32"/>
          <p:cNvSpPr>
            <a:spLocks noGrp="1"/>
          </p:cNvSpPr>
          <p:nvPr>
            <p:ph type="body" sz="quarter" idx="31"/>
          </p:nvPr>
        </p:nvSpPr>
        <p:spPr/>
        <p:txBody>
          <a:bodyPr/>
          <a:lstStyle/>
          <a:p>
            <a:r>
              <a:rPr lang="en-US" dirty="0" smtClean="0"/>
              <a:t>Item 9</a:t>
            </a:r>
            <a:endParaRPr lang="en-US" dirty="0"/>
          </a:p>
        </p:txBody>
      </p:sp>
      <p:sp>
        <p:nvSpPr>
          <p:cNvPr id="34" name="Text Placeholder 33"/>
          <p:cNvSpPr>
            <a:spLocks noGrp="1"/>
          </p:cNvSpPr>
          <p:nvPr>
            <p:ph type="body" sz="quarter" idx="32"/>
          </p:nvPr>
        </p:nvSpPr>
        <p:spPr/>
        <p:txBody>
          <a:bodyPr/>
          <a:lstStyle/>
          <a:p>
            <a:r>
              <a:rPr lang="en-US" dirty="0" smtClean="0"/>
              <a:t>Item 5</a:t>
            </a:r>
            <a:endParaRPr lang="en-US" dirty="0"/>
          </a:p>
        </p:txBody>
      </p:sp>
      <p:sp>
        <p:nvSpPr>
          <p:cNvPr id="22" name="Text Placeholder 21"/>
          <p:cNvSpPr>
            <a:spLocks noGrp="1"/>
          </p:cNvSpPr>
          <p:nvPr>
            <p:ph type="body" sz="quarter" idx="11"/>
          </p:nvPr>
        </p:nvSpPr>
        <p:spPr/>
        <p:txBody>
          <a:bodyPr/>
          <a:lstStyle/>
          <a:p>
            <a:r>
              <a:rPr lang="en-US" dirty="0" smtClean="0"/>
              <a:t>Title Header</a:t>
            </a:r>
            <a:endParaRPr lang="en-US" dirty="0"/>
          </a:p>
        </p:txBody>
      </p:sp>
      <p:sp>
        <p:nvSpPr>
          <p:cNvPr id="35" name="Text Placeholder 34"/>
          <p:cNvSpPr>
            <a:spLocks noGrp="1"/>
          </p:cNvSpPr>
          <p:nvPr>
            <p:ph type="body" sz="quarter" idx="33"/>
          </p:nvPr>
        </p:nvSpPr>
        <p:spPr/>
        <p:txBody>
          <a:bodyPr/>
          <a:lstStyle/>
          <a:p>
            <a:r>
              <a:rPr lang="en-US" dirty="0" smtClean="0"/>
              <a:t>Title Header</a:t>
            </a:r>
            <a:endParaRPr lang="en-US" dirty="0"/>
          </a:p>
        </p:txBody>
      </p:sp>
      <p:sp>
        <p:nvSpPr>
          <p:cNvPr id="37" name="Text Placeholder 36"/>
          <p:cNvSpPr>
            <a:spLocks noGrp="1"/>
          </p:cNvSpPr>
          <p:nvPr>
            <p:ph type="body" sz="quarter" idx="34"/>
          </p:nvPr>
        </p:nvSpPr>
        <p:spPr/>
        <p:txBody>
          <a:bodyPr/>
          <a:lstStyle/>
          <a:p>
            <a:r>
              <a:rPr lang="en-US" dirty="0" smtClean="0"/>
              <a:t>Title Header</a:t>
            </a:r>
            <a:endParaRPr lang="en-US" dirty="0"/>
          </a:p>
        </p:txBody>
      </p:sp>
      <p:sp>
        <p:nvSpPr>
          <p:cNvPr id="38" name="Text Placeholder 37"/>
          <p:cNvSpPr>
            <a:spLocks noGrp="1"/>
          </p:cNvSpPr>
          <p:nvPr>
            <p:ph type="body" sz="quarter" idx="35"/>
          </p:nvPr>
        </p:nvSpPr>
        <p:spPr/>
        <p:txBody>
          <a:bodyPr/>
          <a:lstStyle/>
          <a:p>
            <a:r>
              <a:rPr lang="en-US" dirty="0" smtClean="0"/>
              <a:t>Title Header</a:t>
            </a:r>
            <a:endParaRPr lang="en-US" dirty="0"/>
          </a:p>
        </p:txBody>
      </p:sp>
      <p:sp>
        <p:nvSpPr>
          <p:cNvPr id="39" name="Text Placeholder 38"/>
          <p:cNvSpPr>
            <a:spLocks noGrp="1"/>
          </p:cNvSpPr>
          <p:nvPr>
            <p:ph type="body" sz="quarter" idx="36"/>
          </p:nvPr>
        </p:nvSpPr>
        <p:spPr/>
        <p:txBody>
          <a:bodyPr/>
          <a:lstStyle/>
          <a:p>
            <a:r>
              <a:rPr lang="en-US" dirty="0" smtClean="0"/>
              <a:t>#</a:t>
            </a:r>
            <a:endParaRPr lang="en-US" dirty="0"/>
          </a:p>
        </p:txBody>
      </p:sp>
      <p:sp>
        <p:nvSpPr>
          <p:cNvPr id="40" name="Text Placeholder 39"/>
          <p:cNvSpPr>
            <a:spLocks noGrp="1"/>
          </p:cNvSpPr>
          <p:nvPr>
            <p:ph type="body" sz="quarter" idx="37"/>
          </p:nvPr>
        </p:nvSpPr>
        <p:spPr/>
        <p:txBody>
          <a:bodyPr/>
          <a:lstStyle/>
          <a:p>
            <a:r>
              <a:rPr lang="en-US" dirty="0" smtClean="0"/>
              <a:t>#</a:t>
            </a:r>
            <a:endParaRPr lang="en-US" dirty="0"/>
          </a:p>
        </p:txBody>
      </p:sp>
      <p:sp>
        <p:nvSpPr>
          <p:cNvPr id="41" name="Text Placeholder 40"/>
          <p:cNvSpPr>
            <a:spLocks noGrp="1"/>
          </p:cNvSpPr>
          <p:nvPr>
            <p:ph type="body" sz="quarter" idx="38"/>
          </p:nvPr>
        </p:nvSpPr>
        <p:spPr/>
        <p:txBody>
          <a:bodyPr/>
          <a:lstStyle/>
          <a:p>
            <a:r>
              <a:rPr lang="en-US" dirty="0" smtClean="0"/>
              <a:t>Title Header</a:t>
            </a:r>
            <a:endParaRPr lang="en-US" dirty="0"/>
          </a:p>
        </p:txBody>
      </p:sp>
      <p:sp>
        <p:nvSpPr>
          <p:cNvPr id="18" name="Title 17"/>
          <p:cNvSpPr>
            <a:spLocks noGrp="1"/>
          </p:cNvSpPr>
          <p:nvPr>
            <p:ph type="title"/>
          </p:nvPr>
        </p:nvSpPr>
        <p:spPr/>
        <p:txBody>
          <a:bodyPr/>
          <a:lstStyle/>
          <a:p>
            <a:r>
              <a:rPr lang="en-US" dirty="0"/>
              <a:t>Title Goes Here</a:t>
            </a:r>
          </a:p>
        </p:txBody>
      </p:sp>
      <p:sp>
        <p:nvSpPr>
          <p:cNvPr id="20" name="TextBox 19"/>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85993783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7"/>
          </p:nvPr>
        </p:nvSpPr>
        <p:spPr/>
        <p:txBody>
          <a:bodyPr/>
          <a:lstStyle/>
          <a:p>
            <a:pPr>
              <a:buClr>
                <a:schemeClr val="accent3">
                  <a:lumMod val="50000"/>
                </a:schemeClr>
              </a:buClr>
              <a:buFont typeface="Wingdings" panose="05000000000000000000" pitchFamily="2" charset="2"/>
              <a:buChar char="Ø"/>
            </a:pPr>
            <a:r>
              <a:rPr lang="en-US" dirty="0" err="1" smtClean="0"/>
              <a:t>Splunk</a:t>
            </a:r>
            <a:r>
              <a:rPr lang="en-US" dirty="0" smtClean="0"/>
              <a:t> – log </a:t>
            </a:r>
            <a:r>
              <a:rPr lang="en-US" dirty="0" err="1" smtClean="0"/>
              <a:t>analyser</a:t>
            </a:r>
            <a:r>
              <a:rPr lang="en-US" dirty="0" smtClean="0"/>
              <a:t> tool</a:t>
            </a:r>
          </a:p>
          <a:p>
            <a:pPr>
              <a:buClr>
                <a:schemeClr val="accent3">
                  <a:lumMod val="50000"/>
                </a:schemeClr>
              </a:buClr>
              <a:buFont typeface="Wingdings" panose="05000000000000000000" pitchFamily="2" charset="2"/>
              <a:buChar char="Ø"/>
            </a:pPr>
            <a:r>
              <a:rPr lang="en-US" dirty="0" err="1" smtClean="0"/>
              <a:t>Generalised</a:t>
            </a:r>
            <a:r>
              <a:rPr lang="en-US" dirty="0" smtClean="0"/>
              <a:t> : not </a:t>
            </a:r>
            <a:r>
              <a:rPr lang="en-US" dirty="0" err="1" smtClean="0"/>
              <a:t>customised</a:t>
            </a:r>
            <a:r>
              <a:rPr lang="en-US" dirty="0" smtClean="0"/>
              <a:t> for any </a:t>
            </a:r>
            <a:r>
              <a:rPr lang="en-US" dirty="0" err="1" smtClean="0"/>
              <a:t>organisation</a:t>
            </a:r>
            <a:r>
              <a:rPr lang="en-US" dirty="0" smtClean="0"/>
              <a:t>  </a:t>
            </a:r>
          </a:p>
          <a:p>
            <a:pPr>
              <a:buClr>
                <a:schemeClr val="accent3">
                  <a:lumMod val="50000"/>
                </a:schemeClr>
              </a:buClr>
              <a:buFont typeface="Wingdings" panose="05000000000000000000" pitchFamily="2" charset="2"/>
              <a:buChar char="Ø"/>
            </a:pPr>
            <a:r>
              <a:rPr lang="en-US" dirty="0" smtClean="0"/>
              <a:t>Cloud based system</a:t>
            </a:r>
          </a:p>
          <a:p>
            <a:pPr>
              <a:buClr>
                <a:schemeClr val="accent3">
                  <a:lumMod val="50000"/>
                </a:schemeClr>
              </a:buClr>
              <a:buFont typeface="Wingdings" panose="05000000000000000000" pitchFamily="2" charset="2"/>
              <a:buChar char="Ø"/>
            </a:pPr>
            <a:r>
              <a:rPr lang="en-US" dirty="0"/>
              <a:t>Data in the logs of banking applications are very critical and third party vendor tools cant be used</a:t>
            </a:r>
          </a:p>
          <a:p>
            <a:pPr>
              <a:buClr>
                <a:schemeClr val="accent3">
                  <a:lumMod val="50000"/>
                </a:schemeClr>
              </a:buClr>
              <a:buFont typeface="Wingdings" panose="05000000000000000000" pitchFamily="2" charset="2"/>
              <a:buChar char="Ø"/>
            </a:pPr>
            <a:r>
              <a:rPr lang="en-US" dirty="0" smtClean="0"/>
              <a:t>It is a paid service so increases the expenses of the company</a:t>
            </a:r>
          </a:p>
          <a:p>
            <a:pPr>
              <a:buClr>
                <a:schemeClr val="accent3">
                  <a:lumMod val="50000"/>
                </a:schemeClr>
              </a:buClr>
              <a:buFont typeface="Wingdings" panose="05000000000000000000" pitchFamily="2" charset="2"/>
              <a:buChar char="Ø"/>
            </a:pPr>
            <a:r>
              <a:rPr lang="en-US" dirty="0" smtClean="0"/>
              <a:t>Supports built in queries and reports</a:t>
            </a:r>
          </a:p>
          <a:p>
            <a:pPr>
              <a:buClr>
                <a:schemeClr val="accent3">
                  <a:lumMod val="50000"/>
                </a:schemeClr>
              </a:buClr>
              <a:buFont typeface="Wingdings" panose="05000000000000000000" pitchFamily="2" charset="2"/>
              <a:buChar char="Ø"/>
            </a:pPr>
            <a:r>
              <a:rPr lang="en-US" dirty="0" smtClean="0"/>
              <a:t>Cost increases as input data is increased in size</a:t>
            </a:r>
          </a:p>
          <a:p>
            <a:pPr marL="0" indent="0">
              <a:buClr>
                <a:schemeClr val="accent3">
                  <a:lumMod val="50000"/>
                </a:schemeClr>
              </a:buClr>
              <a:buNone/>
            </a:pPr>
            <a:endParaRPr lang="en-US" dirty="0"/>
          </a:p>
          <a:p>
            <a:pPr>
              <a:buClr>
                <a:schemeClr val="accent3">
                  <a:lumMod val="50000"/>
                </a:schemeClr>
              </a:buClr>
              <a:buFont typeface="Wingdings" panose="05000000000000000000" pitchFamily="2" charset="2"/>
              <a:buChar char="Ø"/>
            </a:pPr>
            <a:endParaRPr lang="en-US" dirty="0" smtClean="0"/>
          </a:p>
          <a:p>
            <a:pPr>
              <a:buClr>
                <a:schemeClr val="accent3">
                  <a:lumMod val="50000"/>
                </a:schemeClr>
              </a:buClr>
              <a:buFont typeface="Wingdings" panose="05000000000000000000" pitchFamily="2" charset="2"/>
              <a:buChar char="Ø"/>
            </a:pPr>
            <a:endParaRPr lang="en-US" dirty="0" smtClean="0"/>
          </a:p>
          <a:p>
            <a:pPr>
              <a:buClr>
                <a:schemeClr val="accent3">
                  <a:lumMod val="50000"/>
                </a:schemeClr>
              </a:buCl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endParaRPr lang="en-US" dirty="0"/>
          </a:p>
        </p:txBody>
      </p:sp>
      <p:sp>
        <p:nvSpPr>
          <p:cNvPr id="11" name="Title 10"/>
          <p:cNvSpPr>
            <a:spLocks noGrp="1"/>
          </p:cNvSpPr>
          <p:nvPr>
            <p:ph type="title"/>
          </p:nvPr>
        </p:nvSpPr>
        <p:spPr/>
        <p:txBody>
          <a:bodyPr/>
          <a:lstStyle/>
          <a:p>
            <a:r>
              <a:rPr lang="en-US" dirty="0" smtClean="0"/>
              <a:t>Existing System</a:t>
            </a:r>
            <a:endParaRPr lang="en-US" dirty="0"/>
          </a:p>
        </p:txBody>
      </p:sp>
      <p:sp>
        <p:nvSpPr>
          <p:cNvPr id="12" name="Text Placeholder 11"/>
          <p:cNvSpPr>
            <a:spLocks noGrp="1"/>
          </p:cNvSpPr>
          <p:nvPr>
            <p:ph type="body" sz="quarter" idx="16"/>
          </p:nvPr>
        </p:nvSpPr>
        <p:spPr/>
        <p:txBody>
          <a:bodyPr vert="horz" wrap="square" lIns="91440" tIns="45720" rIns="91440" bIns="45720" rtlCol="0" anchor="b" anchorCtr="0">
            <a:noAutofit/>
          </a:bodyPr>
          <a:lstStyle/>
          <a:p>
            <a:pPr marL="0" indent="0">
              <a:spcBef>
                <a:spcPts val="0"/>
              </a:spcBef>
              <a:buNone/>
            </a:pPr>
            <a:endParaRPr lang="en-US" dirty="0"/>
          </a:p>
        </p:txBody>
      </p:sp>
    </p:spTree>
    <p:extLst>
      <p:ext uri="{BB962C8B-B14F-4D97-AF65-F5344CB8AC3E}">
        <p14:creationId xmlns:p14="http://schemas.microsoft.com/office/powerpoint/2010/main" val="2098903064"/>
      </p:ext>
    </p:extLst>
  </p:cSld>
  <p:clrMapOvr>
    <a:masterClrMapping/>
  </p:clrMapOvr>
  <p:transition>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 Placeholder 19"/>
          <p:cNvSpPr>
            <a:spLocks noGrp="1"/>
          </p:cNvSpPr>
          <p:nvPr>
            <p:ph type="body" sz="quarter" idx="11"/>
          </p:nvPr>
        </p:nvSpPr>
        <p:spPr/>
        <p:txBody>
          <a:bodyPr/>
          <a:lstStyle/>
          <a:p>
            <a:r>
              <a:rPr lang="en-US" dirty="0" smtClean="0"/>
              <a:t>Title Header</a:t>
            </a:r>
            <a:endParaRPr lang="en-US" dirty="0"/>
          </a:p>
        </p:txBody>
      </p:sp>
      <p:sp>
        <p:nvSpPr>
          <p:cNvPr id="23" name="Text Placeholder 22"/>
          <p:cNvSpPr>
            <a:spLocks noGrp="1"/>
          </p:cNvSpPr>
          <p:nvPr>
            <p:ph type="body" sz="quarter" idx="33"/>
          </p:nvPr>
        </p:nvSpPr>
        <p:spPr/>
        <p:txBody>
          <a:bodyPr/>
          <a:lstStyle/>
          <a:p>
            <a:r>
              <a:rPr lang="en-US" dirty="0" smtClean="0"/>
              <a:t>Item 1</a:t>
            </a:r>
            <a:endParaRPr lang="en-US" dirty="0"/>
          </a:p>
        </p:txBody>
      </p:sp>
      <p:sp>
        <p:nvSpPr>
          <p:cNvPr id="24" name="Text Placeholder 23"/>
          <p:cNvSpPr>
            <a:spLocks noGrp="1"/>
          </p:cNvSpPr>
          <p:nvPr>
            <p:ph type="body" sz="quarter" idx="35"/>
          </p:nvPr>
        </p:nvSpPr>
        <p:spPr/>
        <p:txBody>
          <a:bodyPr/>
          <a:lstStyle/>
          <a:p>
            <a:r>
              <a:rPr lang="en-US" dirty="0" smtClean="0"/>
              <a:t>Title Header</a:t>
            </a:r>
            <a:endParaRPr lang="en-US" dirty="0"/>
          </a:p>
        </p:txBody>
      </p:sp>
      <p:sp>
        <p:nvSpPr>
          <p:cNvPr id="22" name="Text Placeholder 21"/>
          <p:cNvSpPr>
            <a:spLocks noGrp="1"/>
          </p:cNvSpPr>
          <p:nvPr>
            <p:ph type="body" sz="quarter" idx="24"/>
          </p:nvPr>
        </p:nvSpPr>
        <p:spPr/>
        <p:txBody>
          <a:bodyPr/>
          <a:lstStyle/>
          <a:p>
            <a:r>
              <a:rPr lang="en-US" dirty="0" smtClean="0"/>
              <a:t>Title Header</a:t>
            </a:r>
            <a:endParaRPr lang="en-US" dirty="0"/>
          </a:p>
        </p:txBody>
      </p:sp>
      <p:sp>
        <p:nvSpPr>
          <p:cNvPr id="26" name="Text Placeholder 25"/>
          <p:cNvSpPr>
            <a:spLocks noGrp="1"/>
          </p:cNvSpPr>
          <p:nvPr>
            <p:ph type="body" sz="quarter" idx="36"/>
          </p:nvPr>
        </p:nvSpPr>
        <p:spPr/>
        <p:txBody>
          <a:bodyPr/>
          <a:lstStyle/>
          <a:p>
            <a:r>
              <a:rPr lang="en-US" dirty="0" smtClean="0"/>
              <a:t>Item 2</a:t>
            </a:r>
            <a:endParaRPr lang="en-US" dirty="0"/>
          </a:p>
        </p:txBody>
      </p:sp>
      <p:sp>
        <p:nvSpPr>
          <p:cNvPr id="27" name="Text Placeholder 26"/>
          <p:cNvSpPr>
            <a:spLocks noGrp="1"/>
          </p:cNvSpPr>
          <p:nvPr>
            <p:ph type="body" sz="quarter" idx="37"/>
          </p:nvPr>
        </p:nvSpPr>
        <p:spPr/>
        <p:txBody>
          <a:bodyPr/>
          <a:lstStyle/>
          <a:p>
            <a:r>
              <a:rPr lang="en-US" dirty="0" smtClean="0"/>
              <a:t>Title Header</a:t>
            </a:r>
            <a:endParaRPr lang="en-US" dirty="0"/>
          </a:p>
        </p:txBody>
      </p:sp>
      <p:sp>
        <p:nvSpPr>
          <p:cNvPr id="28" name="Text Placeholder 27"/>
          <p:cNvSpPr>
            <a:spLocks noGrp="1"/>
          </p:cNvSpPr>
          <p:nvPr>
            <p:ph type="body" sz="quarter" idx="38"/>
          </p:nvPr>
        </p:nvSpPr>
        <p:spPr/>
        <p:txBody>
          <a:bodyPr/>
          <a:lstStyle/>
          <a:p>
            <a:r>
              <a:rPr lang="en-US" dirty="0" smtClean="0"/>
              <a:t>Item 3</a:t>
            </a:r>
            <a:endParaRPr lang="en-US" dirty="0"/>
          </a:p>
        </p:txBody>
      </p:sp>
      <p:sp>
        <p:nvSpPr>
          <p:cNvPr id="29" name="Text Placeholder 28"/>
          <p:cNvSpPr>
            <a:spLocks noGrp="1"/>
          </p:cNvSpPr>
          <p:nvPr>
            <p:ph type="body" sz="quarter" idx="39"/>
          </p:nvPr>
        </p:nvSpPr>
        <p:spPr/>
        <p:txBody>
          <a:bodyPr/>
          <a:lstStyle/>
          <a:p>
            <a:r>
              <a:rPr lang="en-US" dirty="0" smtClean="0"/>
              <a:t>Title Header</a:t>
            </a:r>
            <a:endParaRPr lang="en-US" dirty="0"/>
          </a:p>
        </p:txBody>
      </p:sp>
      <p:sp>
        <p:nvSpPr>
          <p:cNvPr id="30" name="Text Placeholder 29"/>
          <p:cNvSpPr>
            <a:spLocks noGrp="1"/>
          </p:cNvSpPr>
          <p:nvPr>
            <p:ph type="body" sz="quarter" idx="40"/>
          </p:nvPr>
        </p:nvSpPr>
        <p:spPr/>
        <p:txBody>
          <a:bodyPr/>
          <a:lstStyle/>
          <a:p>
            <a:r>
              <a:rPr lang="en-US" dirty="0" smtClean="0"/>
              <a:t>Item 4</a:t>
            </a:r>
            <a:endParaRPr lang="en-US" dirty="0"/>
          </a:p>
        </p:txBody>
      </p:sp>
      <p:sp>
        <p:nvSpPr>
          <p:cNvPr id="31" name="Text Placeholder 30"/>
          <p:cNvSpPr>
            <a:spLocks noGrp="1"/>
          </p:cNvSpPr>
          <p:nvPr>
            <p:ph type="body" sz="quarter" idx="41"/>
          </p:nvPr>
        </p:nvSpPr>
        <p:spPr/>
        <p:txBody>
          <a:bodyPr/>
          <a:lstStyle/>
          <a:p>
            <a:r>
              <a:rPr lang="en-US" dirty="0" smtClean="0"/>
              <a:t>Title Header</a:t>
            </a:r>
            <a:endParaRPr lang="en-US" dirty="0"/>
          </a:p>
        </p:txBody>
      </p:sp>
      <p:sp>
        <p:nvSpPr>
          <p:cNvPr id="32" name="Text Placeholder 31"/>
          <p:cNvSpPr>
            <a:spLocks noGrp="1"/>
          </p:cNvSpPr>
          <p:nvPr>
            <p:ph type="body" sz="quarter" idx="42"/>
          </p:nvPr>
        </p:nvSpPr>
        <p:spPr/>
        <p:txBody>
          <a:bodyPr/>
          <a:lstStyle/>
          <a:p>
            <a:r>
              <a:rPr lang="en-US" dirty="0" smtClean="0"/>
              <a:t>Item 5</a:t>
            </a:r>
            <a:endParaRPr lang="en-US" dirty="0"/>
          </a:p>
        </p:txBody>
      </p:sp>
      <p:sp>
        <p:nvSpPr>
          <p:cNvPr id="33" name="Text Placeholder 32"/>
          <p:cNvSpPr>
            <a:spLocks noGrp="1"/>
          </p:cNvSpPr>
          <p:nvPr>
            <p:ph type="body" sz="quarter" idx="43"/>
          </p:nvPr>
        </p:nvSpPr>
        <p:spPr/>
        <p:txBody>
          <a:bodyPr/>
          <a:lstStyle/>
          <a:p>
            <a:r>
              <a:rPr lang="en-US" dirty="0" smtClean="0"/>
              <a:t>Title Header</a:t>
            </a:r>
            <a:endParaRPr lang="en-US" dirty="0"/>
          </a:p>
        </p:txBody>
      </p:sp>
      <p:sp>
        <p:nvSpPr>
          <p:cNvPr id="14" name="Title 13"/>
          <p:cNvSpPr>
            <a:spLocks noGrp="1"/>
          </p:cNvSpPr>
          <p:nvPr>
            <p:ph type="title"/>
          </p:nvPr>
        </p:nvSpPr>
        <p:spPr/>
        <p:txBody>
          <a:bodyPr/>
          <a:lstStyle/>
          <a:p>
            <a:r>
              <a:rPr lang="en-US" dirty="0"/>
              <a:t>Title Goes Here</a:t>
            </a:r>
          </a:p>
        </p:txBody>
      </p:sp>
    </p:spTree>
    <p:extLst>
      <p:ext uri="{BB962C8B-B14F-4D97-AF65-F5344CB8AC3E}">
        <p14:creationId xmlns:p14="http://schemas.microsoft.com/office/powerpoint/2010/main" val="225158743"/>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Goes Here</a:t>
            </a:r>
          </a:p>
        </p:txBody>
      </p:sp>
      <p:sp>
        <p:nvSpPr>
          <p:cNvPr id="7" name="Right Arrow 6"/>
          <p:cNvSpPr/>
          <p:nvPr/>
        </p:nvSpPr>
        <p:spPr>
          <a:xfrm rot="16200000">
            <a:off x="2646628" y="2906607"/>
            <a:ext cx="1906064" cy="1620075"/>
          </a:xfrm>
          <a:prstGeom prst="rightArrow">
            <a:avLst>
              <a:gd name="adj1" fmla="val 69632"/>
              <a:gd name="adj2" fmla="val 592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8" name="Right Arrow 7"/>
          <p:cNvSpPr/>
          <p:nvPr/>
        </p:nvSpPr>
        <p:spPr>
          <a:xfrm rot="16200000">
            <a:off x="4638932" y="2394249"/>
            <a:ext cx="2930785" cy="1620075"/>
          </a:xfrm>
          <a:prstGeom prst="rightArrow">
            <a:avLst>
              <a:gd name="adj1" fmla="val 72086"/>
              <a:gd name="adj2" fmla="val 592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9" name="Right Arrow 8"/>
          <p:cNvSpPr/>
          <p:nvPr/>
        </p:nvSpPr>
        <p:spPr>
          <a:xfrm rot="5400000">
            <a:off x="7987790" y="4480836"/>
            <a:ext cx="1242393" cy="1620075"/>
          </a:xfrm>
          <a:prstGeom prst="rightArrow">
            <a:avLst>
              <a:gd name="adj1" fmla="val 72086"/>
              <a:gd name="adj2" fmla="val 76803"/>
            </a:avLst>
          </a:prstGeom>
          <a:solidFill>
            <a:srgbClr val="A7A8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cxnSp>
        <p:nvCxnSpPr>
          <p:cNvPr id="11" name="Straight Connector 10"/>
          <p:cNvCxnSpPr/>
          <p:nvPr/>
        </p:nvCxnSpPr>
        <p:spPr>
          <a:xfrm>
            <a:off x="2869131" y="4669676"/>
            <a:ext cx="6450496"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58864" y="2426017"/>
            <a:ext cx="681598" cy="307777"/>
          </a:xfrm>
          <a:prstGeom prst="rect">
            <a:avLst/>
          </a:prstGeom>
          <a:noFill/>
        </p:spPr>
        <p:txBody>
          <a:bodyPr wrap="none" rtlCol="0">
            <a:spAutoFit/>
          </a:bodyPr>
          <a:lstStyle/>
          <a:p>
            <a:pPr algn="ctr">
              <a:spcBef>
                <a:spcPts val="1200"/>
              </a:spcBef>
            </a:pPr>
            <a:r>
              <a:rPr lang="en-US" sz="1400" dirty="0">
                <a:solidFill>
                  <a:schemeClr val="bg2"/>
                </a:solidFill>
              </a:rPr>
              <a:t>Item 1</a:t>
            </a:r>
          </a:p>
        </p:txBody>
      </p:sp>
      <p:sp>
        <p:nvSpPr>
          <p:cNvPr id="13" name="TextBox 12"/>
          <p:cNvSpPr txBox="1"/>
          <p:nvPr/>
        </p:nvSpPr>
        <p:spPr>
          <a:xfrm>
            <a:off x="5763526" y="1436280"/>
            <a:ext cx="681598" cy="307777"/>
          </a:xfrm>
          <a:prstGeom prst="rect">
            <a:avLst/>
          </a:prstGeom>
          <a:noFill/>
        </p:spPr>
        <p:txBody>
          <a:bodyPr wrap="none" rtlCol="0">
            <a:spAutoFit/>
          </a:bodyPr>
          <a:lstStyle/>
          <a:p>
            <a:pPr algn="ctr">
              <a:spcBef>
                <a:spcPts val="1200"/>
              </a:spcBef>
            </a:pPr>
            <a:r>
              <a:rPr lang="en-US" sz="1400" dirty="0">
                <a:solidFill>
                  <a:schemeClr val="bg2"/>
                </a:solidFill>
              </a:rPr>
              <a:t>Item 2</a:t>
            </a:r>
          </a:p>
        </p:txBody>
      </p:sp>
      <p:sp>
        <p:nvSpPr>
          <p:cNvPr id="15" name="TextBox 14"/>
          <p:cNvSpPr txBox="1"/>
          <p:nvPr/>
        </p:nvSpPr>
        <p:spPr>
          <a:xfrm>
            <a:off x="8268188" y="4331878"/>
            <a:ext cx="681598" cy="307777"/>
          </a:xfrm>
          <a:prstGeom prst="rect">
            <a:avLst/>
          </a:prstGeom>
          <a:noFill/>
        </p:spPr>
        <p:txBody>
          <a:bodyPr wrap="none" rtlCol="0">
            <a:spAutoFit/>
          </a:bodyPr>
          <a:lstStyle/>
          <a:p>
            <a:pPr algn="ctr">
              <a:spcBef>
                <a:spcPts val="1200"/>
              </a:spcBef>
            </a:pPr>
            <a:r>
              <a:rPr lang="en-US" sz="1400" dirty="0">
                <a:solidFill>
                  <a:schemeClr val="bg2"/>
                </a:solidFill>
              </a:rPr>
              <a:t>Item 4</a:t>
            </a:r>
          </a:p>
        </p:txBody>
      </p:sp>
      <p:sp>
        <p:nvSpPr>
          <p:cNvPr id="17" name="TextBox 16"/>
          <p:cNvSpPr txBox="1"/>
          <p:nvPr/>
        </p:nvSpPr>
        <p:spPr>
          <a:xfrm>
            <a:off x="3250849" y="3331439"/>
            <a:ext cx="697627" cy="400110"/>
          </a:xfrm>
          <a:prstGeom prst="rect">
            <a:avLst/>
          </a:prstGeom>
          <a:noFill/>
        </p:spPr>
        <p:txBody>
          <a:bodyPr wrap="none" rtlCol="0">
            <a:spAutoFit/>
          </a:bodyPr>
          <a:lstStyle/>
          <a:p>
            <a:pPr algn="ctr">
              <a:spcBef>
                <a:spcPts val="1200"/>
              </a:spcBef>
            </a:pPr>
            <a:r>
              <a:rPr lang="en-US" sz="2000" dirty="0">
                <a:solidFill>
                  <a:schemeClr val="bg1"/>
                </a:solidFill>
                <a:latin typeface="+mj-lt"/>
              </a:rPr>
              <a:t>13%</a:t>
            </a:r>
          </a:p>
        </p:txBody>
      </p:sp>
      <p:sp>
        <p:nvSpPr>
          <p:cNvPr id="19" name="TextBox 18"/>
          <p:cNvSpPr txBox="1"/>
          <p:nvPr/>
        </p:nvSpPr>
        <p:spPr>
          <a:xfrm>
            <a:off x="3048037" y="3676888"/>
            <a:ext cx="1103243" cy="276999"/>
          </a:xfrm>
          <a:prstGeom prst="rect">
            <a:avLst/>
          </a:prstGeom>
          <a:noFill/>
        </p:spPr>
        <p:txBody>
          <a:bodyPr wrap="square" rtlCol="0">
            <a:spAutoFit/>
          </a:bodyPr>
          <a:lstStyle/>
          <a:p>
            <a:pPr algn="ctr">
              <a:spcBef>
                <a:spcPts val="1200"/>
              </a:spcBef>
            </a:pPr>
            <a:r>
              <a:rPr lang="en-US" sz="1200" dirty="0">
                <a:solidFill>
                  <a:schemeClr val="bg1"/>
                </a:solidFill>
              </a:rPr>
              <a:t>Subtext</a:t>
            </a:r>
          </a:p>
        </p:txBody>
      </p:sp>
      <p:sp>
        <p:nvSpPr>
          <p:cNvPr id="22" name="TextBox 21"/>
          <p:cNvSpPr txBox="1"/>
          <p:nvPr/>
        </p:nvSpPr>
        <p:spPr>
          <a:xfrm>
            <a:off x="5755512" y="2316507"/>
            <a:ext cx="697628" cy="400110"/>
          </a:xfrm>
          <a:prstGeom prst="rect">
            <a:avLst/>
          </a:prstGeom>
          <a:noFill/>
        </p:spPr>
        <p:txBody>
          <a:bodyPr wrap="none" rtlCol="0">
            <a:spAutoFit/>
          </a:bodyPr>
          <a:lstStyle/>
          <a:p>
            <a:pPr algn="ctr">
              <a:spcBef>
                <a:spcPts val="1200"/>
              </a:spcBef>
            </a:pPr>
            <a:r>
              <a:rPr lang="en-US" sz="2000" dirty="0">
                <a:solidFill>
                  <a:schemeClr val="bg1"/>
                </a:solidFill>
                <a:latin typeface="+mj-lt"/>
              </a:rPr>
              <a:t>28%</a:t>
            </a:r>
          </a:p>
        </p:txBody>
      </p:sp>
      <p:sp>
        <p:nvSpPr>
          <p:cNvPr id="23" name="TextBox 22"/>
          <p:cNvSpPr txBox="1"/>
          <p:nvPr/>
        </p:nvSpPr>
        <p:spPr>
          <a:xfrm>
            <a:off x="5552702" y="2661956"/>
            <a:ext cx="1103243" cy="276999"/>
          </a:xfrm>
          <a:prstGeom prst="rect">
            <a:avLst/>
          </a:prstGeom>
          <a:noFill/>
        </p:spPr>
        <p:txBody>
          <a:bodyPr wrap="square" rtlCol="0">
            <a:spAutoFit/>
          </a:bodyPr>
          <a:lstStyle/>
          <a:p>
            <a:pPr algn="ctr">
              <a:spcBef>
                <a:spcPts val="1200"/>
              </a:spcBef>
            </a:pPr>
            <a:r>
              <a:rPr lang="en-US" sz="1200" dirty="0">
                <a:solidFill>
                  <a:schemeClr val="bg1"/>
                </a:solidFill>
              </a:rPr>
              <a:t>Subtext</a:t>
            </a:r>
          </a:p>
        </p:txBody>
      </p:sp>
      <p:sp>
        <p:nvSpPr>
          <p:cNvPr id="24" name="TextBox 23"/>
          <p:cNvSpPr txBox="1"/>
          <p:nvPr/>
        </p:nvSpPr>
        <p:spPr>
          <a:xfrm>
            <a:off x="8331505" y="4980431"/>
            <a:ext cx="554960" cy="400110"/>
          </a:xfrm>
          <a:prstGeom prst="rect">
            <a:avLst/>
          </a:prstGeom>
          <a:noFill/>
        </p:spPr>
        <p:txBody>
          <a:bodyPr wrap="none" rtlCol="0">
            <a:spAutoFit/>
          </a:bodyPr>
          <a:lstStyle/>
          <a:p>
            <a:pPr algn="ctr">
              <a:spcBef>
                <a:spcPts val="1200"/>
              </a:spcBef>
            </a:pPr>
            <a:r>
              <a:rPr lang="en-US" sz="2000" dirty="0">
                <a:solidFill>
                  <a:schemeClr val="bg1"/>
                </a:solidFill>
                <a:latin typeface="+mj-lt"/>
              </a:rPr>
              <a:t>4%</a:t>
            </a:r>
          </a:p>
        </p:txBody>
      </p:sp>
      <p:sp>
        <p:nvSpPr>
          <p:cNvPr id="25" name="TextBox 24"/>
          <p:cNvSpPr txBox="1"/>
          <p:nvPr/>
        </p:nvSpPr>
        <p:spPr>
          <a:xfrm>
            <a:off x="8057365" y="4790901"/>
            <a:ext cx="1103243" cy="276999"/>
          </a:xfrm>
          <a:prstGeom prst="rect">
            <a:avLst/>
          </a:prstGeom>
          <a:noFill/>
        </p:spPr>
        <p:txBody>
          <a:bodyPr wrap="square" rtlCol="0">
            <a:spAutoFit/>
          </a:bodyPr>
          <a:lstStyle/>
          <a:p>
            <a:pPr algn="ctr">
              <a:spcBef>
                <a:spcPts val="1200"/>
              </a:spcBef>
            </a:pPr>
            <a:r>
              <a:rPr lang="en-US" sz="1200" dirty="0">
                <a:solidFill>
                  <a:schemeClr val="bg1"/>
                </a:solidFill>
              </a:rPr>
              <a:t>Subtext</a:t>
            </a:r>
          </a:p>
        </p:txBody>
      </p:sp>
      <p:sp>
        <p:nvSpPr>
          <p:cNvPr id="26" name="TextBox 25"/>
          <p:cNvSpPr txBox="1"/>
          <p:nvPr/>
        </p:nvSpPr>
        <p:spPr>
          <a:xfrm>
            <a:off x="8174412" y="2961997"/>
            <a:ext cx="869149" cy="400110"/>
          </a:xfrm>
          <a:prstGeom prst="rect">
            <a:avLst/>
          </a:prstGeom>
          <a:noFill/>
        </p:spPr>
        <p:txBody>
          <a:bodyPr wrap="none" rtlCol="0">
            <a:spAutoFit/>
          </a:bodyPr>
          <a:lstStyle/>
          <a:p>
            <a:pPr algn="ctr">
              <a:spcBef>
                <a:spcPts val="1200"/>
              </a:spcBef>
            </a:pPr>
            <a:r>
              <a:rPr lang="en-US" sz="2000" dirty="0">
                <a:solidFill>
                  <a:schemeClr val="accent1"/>
                </a:solidFill>
                <a:latin typeface="+mj-lt"/>
              </a:rPr>
              <a:t>$1.8B</a:t>
            </a:r>
          </a:p>
        </p:txBody>
      </p:sp>
      <p:sp>
        <p:nvSpPr>
          <p:cNvPr id="27" name="TextBox 26"/>
          <p:cNvSpPr txBox="1"/>
          <p:nvPr/>
        </p:nvSpPr>
        <p:spPr>
          <a:xfrm>
            <a:off x="7928297" y="3307446"/>
            <a:ext cx="1361379" cy="276999"/>
          </a:xfrm>
          <a:prstGeom prst="rect">
            <a:avLst/>
          </a:prstGeom>
          <a:noFill/>
        </p:spPr>
        <p:txBody>
          <a:bodyPr wrap="square" rtlCol="0">
            <a:spAutoFit/>
          </a:bodyPr>
          <a:lstStyle/>
          <a:p>
            <a:pPr algn="ctr">
              <a:spcBef>
                <a:spcPts val="1200"/>
              </a:spcBef>
            </a:pPr>
            <a:r>
              <a:rPr lang="en-US" sz="1200" dirty="0">
                <a:solidFill>
                  <a:schemeClr val="accent1"/>
                </a:solidFill>
              </a:rPr>
              <a:t>Subtext</a:t>
            </a:r>
          </a:p>
        </p:txBody>
      </p:sp>
      <p:cxnSp>
        <p:nvCxnSpPr>
          <p:cNvPr id="29" name="Straight Connector 28"/>
          <p:cNvCxnSpPr/>
          <p:nvPr/>
        </p:nvCxnSpPr>
        <p:spPr>
          <a:xfrm>
            <a:off x="7999462" y="2862607"/>
            <a:ext cx="12190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268188" y="2542972"/>
            <a:ext cx="681598" cy="307777"/>
          </a:xfrm>
          <a:prstGeom prst="rect">
            <a:avLst/>
          </a:prstGeom>
          <a:noFill/>
        </p:spPr>
        <p:txBody>
          <a:bodyPr wrap="none" rtlCol="0">
            <a:spAutoFit/>
          </a:bodyPr>
          <a:lstStyle/>
          <a:p>
            <a:pPr algn="ctr">
              <a:spcBef>
                <a:spcPts val="1200"/>
              </a:spcBef>
            </a:pPr>
            <a:r>
              <a:rPr lang="en-US" sz="1400" dirty="0">
                <a:solidFill>
                  <a:schemeClr val="bg2"/>
                </a:solidFill>
              </a:rPr>
              <a:t>Item 3</a:t>
            </a:r>
          </a:p>
        </p:txBody>
      </p:sp>
      <p:sp>
        <p:nvSpPr>
          <p:cNvPr id="20" name="TextBox 19"/>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1180136071"/>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Goes Here</a:t>
            </a:r>
          </a:p>
        </p:txBody>
      </p:sp>
      <p:sp>
        <p:nvSpPr>
          <p:cNvPr id="26" name="TextBox 25"/>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graphicFrame>
        <p:nvGraphicFramePr>
          <p:cNvPr id="78" name="Chart 77"/>
          <p:cNvGraphicFramePr/>
          <p:nvPr>
            <p:extLst>
              <p:ext uri="{D42A27DB-BD31-4B8C-83A1-F6EECF244321}">
                <p14:modId xmlns:p14="http://schemas.microsoft.com/office/powerpoint/2010/main" val="3358634216"/>
              </p:ext>
            </p:extLst>
          </p:nvPr>
        </p:nvGraphicFramePr>
        <p:xfrm>
          <a:off x="304950" y="4564095"/>
          <a:ext cx="5525246" cy="13177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0" name="Chart 79"/>
          <p:cNvGraphicFramePr/>
          <p:nvPr>
            <p:extLst>
              <p:ext uri="{D42A27DB-BD31-4B8C-83A1-F6EECF244321}">
                <p14:modId xmlns:p14="http://schemas.microsoft.com/office/powerpoint/2010/main" val="1707741286"/>
              </p:ext>
            </p:extLst>
          </p:nvPr>
        </p:nvGraphicFramePr>
        <p:xfrm>
          <a:off x="6058588" y="4553508"/>
          <a:ext cx="5875504" cy="1328313"/>
        </p:xfrm>
        <a:graphic>
          <a:graphicData uri="http://schemas.openxmlformats.org/drawingml/2006/chart">
            <c:chart xmlns:c="http://schemas.openxmlformats.org/drawingml/2006/chart" xmlns:r="http://schemas.openxmlformats.org/officeDocument/2006/relationships" r:id="rId4"/>
          </a:graphicData>
        </a:graphic>
      </p:graphicFrame>
      <p:sp>
        <p:nvSpPr>
          <p:cNvPr id="65" name="Rectangle 64"/>
          <p:cNvSpPr/>
          <p:nvPr/>
        </p:nvSpPr>
        <p:spPr>
          <a:xfrm>
            <a:off x="323883" y="4527997"/>
            <a:ext cx="1074377" cy="1415467"/>
          </a:xfrm>
          <a:prstGeom prst="rect">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66" name="Rectangle 65"/>
          <p:cNvSpPr/>
          <p:nvPr/>
        </p:nvSpPr>
        <p:spPr>
          <a:xfrm>
            <a:off x="333239" y="4265603"/>
            <a:ext cx="1069549" cy="211646"/>
          </a:xfrm>
          <a:prstGeom prst="rect">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b="1" dirty="0">
                <a:solidFill>
                  <a:schemeClr val="bg2"/>
                </a:solidFill>
                <a:latin typeface="Arial" charset="0"/>
                <a:ea typeface="Arial" charset="0"/>
                <a:cs typeface="Arial" charset="0"/>
              </a:rPr>
              <a:t>#1</a:t>
            </a:r>
          </a:p>
        </p:txBody>
      </p:sp>
      <p:sp>
        <p:nvSpPr>
          <p:cNvPr id="67" name="Rectangle 66"/>
          <p:cNvSpPr/>
          <p:nvPr/>
        </p:nvSpPr>
        <p:spPr>
          <a:xfrm>
            <a:off x="6434285" y="4527300"/>
            <a:ext cx="1051851" cy="1416300"/>
          </a:xfrm>
          <a:prstGeom prst="rect">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68" name="Rectangle 67"/>
          <p:cNvSpPr/>
          <p:nvPr/>
        </p:nvSpPr>
        <p:spPr>
          <a:xfrm>
            <a:off x="6439542" y="4264906"/>
            <a:ext cx="1164215" cy="211646"/>
          </a:xfrm>
          <a:prstGeom prst="rect">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b="1" dirty="0">
                <a:solidFill>
                  <a:schemeClr val="bg2"/>
                </a:solidFill>
                <a:latin typeface="Arial" charset="0"/>
                <a:ea typeface="Arial" charset="0"/>
                <a:cs typeface="Arial" charset="0"/>
              </a:rPr>
              <a:t>#1</a:t>
            </a:r>
          </a:p>
        </p:txBody>
      </p:sp>
      <p:graphicFrame>
        <p:nvGraphicFramePr>
          <p:cNvPr id="72" name="Chart 71"/>
          <p:cNvGraphicFramePr/>
          <p:nvPr>
            <p:extLst>
              <p:ext uri="{D42A27DB-BD31-4B8C-83A1-F6EECF244321}">
                <p14:modId xmlns:p14="http://schemas.microsoft.com/office/powerpoint/2010/main" val="155624406"/>
              </p:ext>
            </p:extLst>
          </p:nvPr>
        </p:nvGraphicFramePr>
        <p:xfrm>
          <a:off x="304800" y="2312564"/>
          <a:ext cx="5524179" cy="1289493"/>
        </p:xfrm>
        <a:graphic>
          <a:graphicData uri="http://schemas.openxmlformats.org/drawingml/2006/chart">
            <c:chart xmlns:c="http://schemas.openxmlformats.org/drawingml/2006/chart" xmlns:r="http://schemas.openxmlformats.org/officeDocument/2006/relationships" r:id="rId5"/>
          </a:graphicData>
        </a:graphic>
      </p:graphicFrame>
      <p:sp>
        <p:nvSpPr>
          <p:cNvPr id="73" name="Rectangle 72"/>
          <p:cNvSpPr/>
          <p:nvPr/>
        </p:nvSpPr>
        <p:spPr bwMode="auto">
          <a:xfrm>
            <a:off x="328310" y="1657372"/>
            <a:ext cx="5578975" cy="203565"/>
          </a:xfrm>
          <a:prstGeom prst="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bg1"/>
                </a:solidFill>
                <a:latin typeface="Arial" charset="0"/>
                <a:ea typeface="Arial" charset="0"/>
                <a:cs typeface="Arial" charset="0"/>
              </a:rPr>
              <a:t>Category Title</a:t>
            </a:r>
          </a:p>
        </p:txBody>
      </p:sp>
      <p:sp>
        <p:nvSpPr>
          <p:cNvPr id="74" name="Rectangle 73"/>
          <p:cNvSpPr/>
          <p:nvPr/>
        </p:nvSpPr>
        <p:spPr>
          <a:xfrm>
            <a:off x="314167" y="2294774"/>
            <a:ext cx="1074377" cy="1382084"/>
          </a:xfrm>
          <a:prstGeom prst="rect">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graphicFrame>
        <p:nvGraphicFramePr>
          <p:cNvPr id="76" name="Chart 75"/>
          <p:cNvGraphicFramePr/>
          <p:nvPr>
            <p:extLst>
              <p:ext uri="{D42A27DB-BD31-4B8C-83A1-F6EECF244321}">
                <p14:modId xmlns:p14="http://schemas.microsoft.com/office/powerpoint/2010/main" val="416258359"/>
              </p:ext>
            </p:extLst>
          </p:nvPr>
        </p:nvGraphicFramePr>
        <p:xfrm>
          <a:off x="6058588" y="2322556"/>
          <a:ext cx="5875504" cy="1253265"/>
        </p:xfrm>
        <a:graphic>
          <a:graphicData uri="http://schemas.openxmlformats.org/drawingml/2006/chart">
            <c:chart xmlns:c="http://schemas.openxmlformats.org/drawingml/2006/chart" xmlns:r="http://schemas.openxmlformats.org/officeDocument/2006/relationships" r:id="rId6"/>
          </a:graphicData>
        </a:graphic>
      </p:graphicFrame>
      <p:sp>
        <p:nvSpPr>
          <p:cNvPr id="82" name="Rectangle 81"/>
          <p:cNvSpPr/>
          <p:nvPr/>
        </p:nvSpPr>
        <p:spPr>
          <a:xfrm>
            <a:off x="323524" y="2032380"/>
            <a:ext cx="1069549" cy="211646"/>
          </a:xfrm>
          <a:prstGeom prst="rect">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b="1" dirty="0">
                <a:solidFill>
                  <a:schemeClr val="bg2"/>
                </a:solidFill>
                <a:latin typeface="Arial" charset="0"/>
                <a:ea typeface="Arial" charset="0"/>
                <a:cs typeface="Arial" charset="0"/>
              </a:rPr>
              <a:t>#2</a:t>
            </a:r>
          </a:p>
        </p:txBody>
      </p:sp>
      <p:sp>
        <p:nvSpPr>
          <p:cNvPr id="83" name="Rectangle 82"/>
          <p:cNvSpPr/>
          <p:nvPr/>
        </p:nvSpPr>
        <p:spPr>
          <a:xfrm>
            <a:off x="6434285" y="2294078"/>
            <a:ext cx="1051851" cy="1394043"/>
          </a:xfrm>
          <a:prstGeom prst="rect">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84" name="Rectangle 83"/>
          <p:cNvSpPr/>
          <p:nvPr/>
        </p:nvSpPr>
        <p:spPr>
          <a:xfrm>
            <a:off x="6439542" y="2031684"/>
            <a:ext cx="1164215" cy="211646"/>
          </a:xfrm>
          <a:prstGeom prst="rect">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b="1" dirty="0">
                <a:solidFill>
                  <a:schemeClr val="bg2"/>
                </a:solidFill>
                <a:latin typeface="Arial" charset="0"/>
                <a:ea typeface="Arial" charset="0"/>
                <a:cs typeface="Arial" charset="0"/>
              </a:rPr>
              <a:t>#1</a:t>
            </a:r>
          </a:p>
        </p:txBody>
      </p:sp>
      <p:sp>
        <p:nvSpPr>
          <p:cNvPr id="28" name="Rectangle 27"/>
          <p:cNvSpPr/>
          <p:nvPr/>
        </p:nvSpPr>
        <p:spPr bwMode="auto">
          <a:xfrm>
            <a:off x="328310" y="3881190"/>
            <a:ext cx="5578975" cy="203565"/>
          </a:xfrm>
          <a:prstGeom prst="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bg1"/>
                </a:solidFill>
                <a:latin typeface="Arial" charset="0"/>
                <a:ea typeface="Arial" charset="0"/>
                <a:cs typeface="Arial" charset="0"/>
              </a:rPr>
              <a:t>Category Title</a:t>
            </a:r>
          </a:p>
        </p:txBody>
      </p:sp>
      <p:sp>
        <p:nvSpPr>
          <p:cNvPr id="33" name="Rectangle 32"/>
          <p:cNvSpPr/>
          <p:nvPr/>
        </p:nvSpPr>
        <p:spPr bwMode="auto">
          <a:xfrm>
            <a:off x="6333011" y="1657372"/>
            <a:ext cx="5585035" cy="203565"/>
          </a:xfrm>
          <a:prstGeom prst="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bg1"/>
                </a:solidFill>
                <a:latin typeface="Arial" charset="0"/>
                <a:ea typeface="Arial" charset="0"/>
                <a:cs typeface="Arial" charset="0"/>
              </a:rPr>
              <a:t>Category Title</a:t>
            </a:r>
          </a:p>
        </p:txBody>
      </p:sp>
      <p:sp>
        <p:nvSpPr>
          <p:cNvPr id="34" name="Rectangle 33"/>
          <p:cNvSpPr/>
          <p:nvPr/>
        </p:nvSpPr>
        <p:spPr bwMode="auto">
          <a:xfrm>
            <a:off x="6333012" y="3881190"/>
            <a:ext cx="5585035" cy="203565"/>
          </a:xfrm>
          <a:prstGeom prst="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bg1"/>
                </a:solidFill>
                <a:latin typeface="Arial" charset="0"/>
                <a:ea typeface="Arial" charset="0"/>
                <a:cs typeface="Arial" charset="0"/>
              </a:rPr>
              <a:t>Category Title</a:t>
            </a:r>
          </a:p>
        </p:txBody>
      </p:sp>
    </p:spTree>
    <p:extLst>
      <p:ext uri="{BB962C8B-B14F-4D97-AF65-F5344CB8AC3E}">
        <p14:creationId xmlns:p14="http://schemas.microsoft.com/office/powerpoint/2010/main" val="1852396761"/>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Goes Here</a:t>
            </a:r>
          </a:p>
        </p:txBody>
      </p:sp>
      <p:graphicFrame>
        <p:nvGraphicFramePr>
          <p:cNvPr id="196" name="Chart 195"/>
          <p:cNvGraphicFramePr/>
          <p:nvPr>
            <p:extLst>
              <p:ext uri="{D42A27DB-BD31-4B8C-83A1-F6EECF244321}">
                <p14:modId xmlns:p14="http://schemas.microsoft.com/office/powerpoint/2010/main" val="1106931526"/>
              </p:ext>
            </p:extLst>
          </p:nvPr>
        </p:nvGraphicFramePr>
        <p:xfrm>
          <a:off x="2051480" y="1187261"/>
          <a:ext cx="7288835" cy="4357434"/>
        </p:xfrm>
        <a:graphic>
          <a:graphicData uri="http://schemas.openxmlformats.org/drawingml/2006/chart">
            <c:chart xmlns:c="http://schemas.openxmlformats.org/drawingml/2006/chart" xmlns:r="http://schemas.openxmlformats.org/officeDocument/2006/relationships" r:id="rId3"/>
          </a:graphicData>
        </a:graphic>
      </p:graphicFrame>
      <p:sp>
        <p:nvSpPr>
          <p:cNvPr id="199" name="TextBox 198"/>
          <p:cNvSpPr txBox="1"/>
          <p:nvPr/>
        </p:nvSpPr>
        <p:spPr>
          <a:xfrm>
            <a:off x="5357057" y="5797839"/>
            <a:ext cx="1477318" cy="276999"/>
          </a:xfrm>
          <a:prstGeom prst="rect">
            <a:avLst/>
          </a:prstGeom>
          <a:noFill/>
        </p:spPr>
        <p:txBody>
          <a:bodyPr wrap="square" lIns="91440" tIns="45720" rIns="91440" bIns="45720" rtlCol="0" anchor="ctr" anchorCtr="0">
            <a:spAutoFit/>
          </a:bodyPr>
          <a:lstStyle/>
          <a:p>
            <a:r>
              <a:rPr lang="en-US" sz="1200" dirty="0"/>
              <a:t>Lorem ipsum dolor</a:t>
            </a:r>
            <a:endParaRPr lang="en-US" sz="1200" dirty="0">
              <a:latin typeface="Arial" charset="0"/>
              <a:ea typeface="Arial" charset="0"/>
              <a:cs typeface="Arial" charset="0"/>
            </a:endParaRPr>
          </a:p>
        </p:txBody>
      </p:sp>
      <p:sp>
        <p:nvSpPr>
          <p:cNvPr id="201" name="TextBox 200"/>
          <p:cNvSpPr txBox="1"/>
          <p:nvPr/>
        </p:nvSpPr>
        <p:spPr>
          <a:xfrm>
            <a:off x="7195886" y="5789215"/>
            <a:ext cx="1506706" cy="276999"/>
          </a:xfrm>
          <a:prstGeom prst="rect">
            <a:avLst/>
          </a:prstGeom>
          <a:noFill/>
        </p:spPr>
        <p:txBody>
          <a:bodyPr wrap="square" lIns="91440" tIns="45720" rIns="91440" bIns="45720" rtlCol="0" anchor="ctr" anchorCtr="0">
            <a:spAutoFit/>
          </a:bodyPr>
          <a:lstStyle/>
          <a:p>
            <a:r>
              <a:rPr lang="en-US" sz="1200" dirty="0"/>
              <a:t>Lorem ipsum dolor</a:t>
            </a:r>
            <a:endParaRPr lang="en-US" sz="1200" dirty="0">
              <a:latin typeface="Arial" charset="0"/>
              <a:ea typeface="Arial" charset="0"/>
              <a:cs typeface="Arial" charset="0"/>
            </a:endParaRPr>
          </a:p>
        </p:txBody>
      </p:sp>
      <p:grpSp>
        <p:nvGrpSpPr>
          <p:cNvPr id="203" name="Group 202"/>
          <p:cNvGrpSpPr/>
          <p:nvPr/>
        </p:nvGrpSpPr>
        <p:grpSpPr>
          <a:xfrm>
            <a:off x="4797118" y="5187597"/>
            <a:ext cx="2155476" cy="357099"/>
            <a:chOff x="2350011" y="4823443"/>
            <a:chExt cx="1306637" cy="635694"/>
          </a:xfrm>
        </p:grpSpPr>
        <p:cxnSp>
          <p:nvCxnSpPr>
            <p:cNvPr id="204" name="Straight Connector 203"/>
            <p:cNvCxnSpPr/>
            <p:nvPr/>
          </p:nvCxnSpPr>
          <p:spPr>
            <a:xfrm>
              <a:off x="2350011" y="4823443"/>
              <a:ext cx="0" cy="63569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3656648" y="4823443"/>
              <a:ext cx="0" cy="63569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a:stCxn id="263" idx="6"/>
            <a:endCxn id="252" idx="2"/>
          </p:cNvCxnSpPr>
          <p:nvPr/>
        </p:nvCxnSpPr>
        <p:spPr>
          <a:xfrm flipV="1">
            <a:off x="5149309" y="1423979"/>
            <a:ext cx="3553283" cy="84347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a:off x="8592172" y="966060"/>
            <a:ext cx="426357" cy="276999"/>
          </a:xfrm>
          <a:prstGeom prst="rect">
            <a:avLst/>
          </a:prstGeom>
          <a:noFill/>
        </p:spPr>
        <p:txBody>
          <a:bodyPr wrap="square" lIns="91440" tIns="45720" rIns="91440" bIns="45720" rtlCol="0" anchor="t" anchorCtr="0">
            <a:spAutoFit/>
          </a:bodyPr>
          <a:lstStyle/>
          <a:p>
            <a:pPr algn="ctr"/>
            <a:r>
              <a:rPr lang="en-US" sz="1200" b="1" dirty="0">
                <a:latin typeface="Arial" charset="0"/>
                <a:ea typeface="Arial" charset="0"/>
                <a:cs typeface="Arial" charset="0"/>
              </a:rPr>
              <a:t>6%</a:t>
            </a:r>
          </a:p>
        </p:txBody>
      </p:sp>
      <p:sp>
        <p:nvSpPr>
          <p:cNvPr id="210" name="TextBox 209"/>
          <p:cNvSpPr txBox="1"/>
          <p:nvPr/>
        </p:nvSpPr>
        <p:spPr>
          <a:xfrm>
            <a:off x="3691570" y="2183578"/>
            <a:ext cx="537191" cy="276999"/>
          </a:xfrm>
          <a:prstGeom prst="rect">
            <a:avLst/>
          </a:prstGeom>
          <a:solidFill>
            <a:schemeClr val="bg1"/>
          </a:solidFill>
        </p:spPr>
        <p:txBody>
          <a:bodyPr wrap="square" lIns="91440" tIns="45720" rIns="91440" bIns="45720" rtlCol="0" anchor="t" anchorCtr="0">
            <a:spAutoFit/>
          </a:bodyPr>
          <a:lstStyle/>
          <a:p>
            <a:pPr algn="ctr"/>
            <a:r>
              <a:rPr lang="en-US" sz="1200" b="1" dirty="0">
                <a:latin typeface="Arial" charset="0"/>
                <a:ea typeface="Arial" charset="0"/>
                <a:cs typeface="Arial" charset="0"/>
              </a:rPr>
              <a:t>4.7%</a:t>
            </a:r>
          </a:p>
        </p:txBody>
      </p:sp>
      <p:sp>
        <p:nvSpPr>
          <p:cNvPr id="211" name="TextBox 210"/>
          <p:cNvSpPr txBox="1"/>
          <p:nvPr/>
        </p:nvSpPr>
        <p:spPr>
          <a:xfrm>
            <a:off x="3152489" y="2392275"/>
            <a:ext cx="534709" cy="276999"/>
          </a:xfrm>
          <a:prstGeom prst="rect">
            <a:avLst/>
          </a:prstGeom>
          <a:noFill/>
        </p:spPr>
        <p:txBody>
          <a:bodyPr wrap="square" lIns="91440" tIns="45720" rIns="91440" bIns="45720" rtlCol="0" anchor="t" anchorCtr="0">
            <a:spAutoFit/>
          </a:bodyPr>
          <a:lstStyle/>
          <a:p>
            <a:pPr algn="ctr"/>
            <a:r>
              <a:rPr lang="en-US" sz="1200" b="1" dirty="0">
                <a:latin typeface="Arial" charset="0"/>
                <a:ea typeface="Arial" charset="0"/>
                <a:cs typeface="Arial" charset="0"/>
              </a:rPr>
              <a:t>4.4%</a:t>
            </a:r>
          </a:p>
        </p:txBody>
      </p:sp>
      <p:sp>
        <p:nvSpPr>
          <p:cNvPr id="212" name="TextBox 211"/>
          <p:cNvSpPr txBox="1"/>
          <p:nvPr/>
        </p:nvSpPr>
        <p:spPr>
          <a:xfrm>
            <a:off x="2632629" y="2442624"/>
            <a:ext cx="551691" cy="276999"/>
          </a:xfrm>
          <a:prstGeom prst="rect">
            <a:avLst/>
          </a:prstGeom>
          <a:noFill/>
        </p:spPr>
        <p:txBody>
          <a:bodyPr wrap="square" lIns="91440" tIns="45720" rIns="91440" bIns="45720" rtlCol="0" anchor="t" anchorCtr="0">
            <a:spAutoFit/>
          </a:bodyPr>
          <a:lstStyle/>
          <a:p>
            <a:pPr algn="ctr"/>
            <a:r>
              <a:rPr lang="en-US" sz="1200" b="1" dirty="0">
                <a:latin typeface="Arial" charset="0"/>
                <a:ea typeface="Arial" charset="0"/>
                <a:cs typeface="Arial" charset="0"/>
              </a:rPr>
              <a:t>4.3%</a:t>
            </a:r>
          </a:p>
        </p:txBody>
      </p:sp>
      <p:sp>
        <p:nvSpPr>
          <p:cNvPr id="213" name="TextBox 212"/>
          <p:cNvSpPr txBox="1"/>
          <p:nvPr/>
        </p:nvSpPr>
        <p:spPr>
          <a:xfrm>
            <a:off x="6479632" y="1483199"/>
            <a:ext cx="552378" cy="276999"/>
          </a:xfrm>
          <a:prstGeom prst="rect">
            <a:avLst/>
          </a:prstGeom>
          <a:noFill/>
        </p:spPr>
        <p:txBody>
          <a:bodyPr wrap="square" lIns="91440" tIns="45720" rIns="91440" bIns="45720" rtlCol="0" anchor="t" anchorCtr="0">
            <a:spAutoFit/>
          </a:bodyPr>
          <a:lstStyle/>
          <a:p>
            <a:pPr algn="ctr"/>
            <a:r>
              <a:rPr lang="en-US" sz="1200" b="1" dirty="0">
                <a:latin typeface="Arial" charset="0"/>
                <a:ea typeface="Arial" charset="0"/>
                <a:cs typeface="Arial" charset="0"/>
              </a:rPr>
              <a:t>5.7%</a:t>
            </a:r>
          </a:p>
        </p:txBody>
      </p:sp>
      <p:sp>
        <p:nvSpPr>
          <p:cNvPr id="214" name="TextBox 213"/>
          <p:cNvSpPr txBox="1"/>
          <p:nvPr/>
        </p:nvSpPr>
        <p:spPr>
          <a:xfrm>
            <a:off x="4210352" y="2092752"/>
            <a:ext cx="565529" cy="276999"/>
          </a:xfrm>
          <a:prstGeom prst="rect">
            <a:avLst/>
          </a:prstGeom>
          <a:noFill/>
        </p:spPr>
        <p:txBody>
          <a:bodyPr wrap="square" lIns="91440" tIns="45720" rIns="91440" bIns="45720" rtlCol="0" anchor="t" anchorCtr="0">
            <a:spAutoFit/>
          </a:bodyPr>
          <a:lstStyle/>
          <a:p>
            <a:pPr algn="ctr"/>
            <a:r>
              <a:rPr lang="en-US" sz="1200" b="1" dirty="0">
                <a:latin typeface="Arial" charset="0"/>
                <a:ea typeface="Arial" charset="0"/>
                <a:cs typeface="Arial" charset="0"/>
              </a:rPr>
              <a:t>4.8%</a:t>
            </a:r>
          </a:p>
        </p:txBody>
      </p:sp>
      <p:sp>
        <p:nvSpPr>
          <p:cNvPr id="215" name="TextBox 214"/>
          <p:cNvSpPr txBox="1"/>
          <p:nvPr/>
        </p:nvSpPr>
        <p:spPr>
          <a:xfrm>
            <a:off x="4806847" y="1916053"/>
            <a:ext cx="543699" cy="276999"/>
          </a:xfrm>
          <a:prstGeom prst="rect">
            <a:avLst/>
          </a:prstGeom>
          <a:noFill/>
        </p:spPr>
        <p:txBody>
          <a:bodyPr wrap="square" lIns="91440" tIns="45720" rIns="91440" bIns="45720" rtlCol="0" anchor="t" anchorCtr="0">
            <a:spAutoFit/>
          </a:bodyPr>
          <a:lstStyle/>
          <a:p>
            <a:pPr algn="ctr"/>
            <a:r>
              <a:rPr lang="en-US" sz="1200" b="1" dirty="0">
                <a:latin typeface="Arial" charset="0"/>
                <a:ea typeface="Arial" charset="0"/>
                <a:cs typeface="Arial" charset="0"/>
              </a:rPr>
              <a:t>5.0%</a:t>
            </a:r>
          </a:p>
        </p:txBody>
      </p:sp>
      <p:sp>
        <p:nvSpPr>
          <p:cNvPr id="218" name="TextBox 217"/>
          <p:cNvSpPr txBox="1"/>
          <p:nvPr/>
        </p:nvSpPr>
        <p:spPr>
          <a:xfrm>
            <a:off x="7200016" y="2703811"/>
            <a:ext cx="1019274" cy="461665"/>
          </a:xfrm>
          <a:prstGeom prst="rect">
            <a:avLst/>
          </a:prstGeom>
          <a:solidFill>
            <a:schemeClr val="bg1"/>
          </a:solidFill>
          <a:ln w="19050">
            <a:solidFill>
              <a:schemeClr val="accent1"/>
            </a:solidFill>
            <a:prstDash val="solid"/>
          </a:ln>
        </p:spPr>
        <p:txBody>
          <a:bodyPr wrap="square" lIns="91440" tIns="45720" rIns="91440" bIns="45720" rtlCol="0" anchor="ctr" anchorCtr="0">
            <a:spAutoFit/>
          </a:bodyPr>
          <a:lstStyle/>
          <a:p>
            <a:pPr algn="ctr"/>
            <a:r>
              <a:rPr lang="en-US" sz="1200" dirty="0">
                <a:latin typeface="Arial" charset="0"/>
                <a:ea typeface="Arial" charset="0"/>
                <a:cs typeface="Arial" charset="0"/>
              </a:rPr>
              <a:t>Item 2</a:t>
            </a:r>
          </a:p>
          <a:p>
            <a:pPr algn="ctr"/>
            <a:r>
              <a:rPr lang="en-US" sz="1200" b="1" dirty="0">
                <a:latin typeface="Arial" charset="0"/>
                <a:ea typeface="Arial" charset="0"/>
                <a:cs typeface="Arial" charset="0"/>
              </a:rPr>
              <a:t>2%</a:t>
            </a:r>
          </a:p>
        </p:txBody>
      </p:sp>
      <p:sp>
        <p:nvSpPr>
          <p:cNvPr id="221" name="TextBox 220"/>
          <p:cNvSpPr txBox="1"/>
          <p:nvPr/>
        </p:nvSpPr>
        <p:spPr>
          <a:xfrm>
            <a:off x="9443668" y="1595692"/>
            <a:ext cx="806409" cy="461665"/>
          </a:xfrm>
          <a:prstGeom prst="rect">
            <a:avLst/>
          </a:prstGeom>
          <a:solidFill>
            <a:schemeClr val="bg1"/>
          </a:solidFill>
          <a:ln w="19050">
            <a:solidFill>
              <a:schemeClr val="accent1"/>
            </a:solidFill>
            <a:prstDash val="solid"/>
          </a:ln>
        </p:spPr>
        <p:txBody>
          <a:bodyPr wrap="square" lIns="91440" tIns="45720" rIns="91440" bIns="45720" rtlCol="0" anchor="ctr" anchorCtr="0">
            <a:spAutoFit/>
          </a:bodyPr>
          <a:lstStyle/>
          <a:p>
            <a:pPr algn="ctr"/>
            <a:r>
              <a:rPr lang="en-US" sz="1200" dirty="0">
                <a:latin typeface="Arial" charset="0"/>
                <a:ea typeface="Arial" charset="0"/>
                <a:cs typeface="Arial" charset="0"/>
              </a:rPr>
              <a:t>Item 3</a:t>
            </a:r>
            <a:br>
              <a:rPr lang="en-US" sz="1200" dirty="0">
                <a:latin typeface="Arial" charset="0"/>
                <a:ea typeface="Arial" charset="0"/>
                <a:cs typeface="Arial" charset="0"/>
              </a:rPr>
            </a:br>
            <a:r>
              <a:rPr lang="en-US" sz="1200" b="1" dirty="0">
                <a:latin typeface="Arial" charset="0"/>
                <a:ea typeface="Arial" charset="0"/>
                <a:cs typeface="Arial" charset="0"/>
              </a:rPr>
              <a:t>1%</a:t>
            </a:r>
          </a:p>
        </p:txBody>
      </p:sp>
      <p:sp>
        <p:nvSpPr>
          <p:cNvPr id="225" name="TextBox 224"/>
          <p:cNvSpPr txBox="1"/>
          <p:nvPr/>
        </p:nvSpPr>
        <p:spPr>
          <a:xfrm>
            <a:off x="7209900" y="1867925"/>
            <a:ext cx="851409" cy="439018"/>
          </a:xfrm>
          <a:prstGeom prst="rect">
            <a:avLst/>
          </a:prstGeom>
          <a:solidFill>
            <a:schemeClr val="bg1"/>
          </a:solidFill>
          <a:ln w="19050">
            <a:solidFill>
              <a:schemeClr val="accent1"/>
            </a:solidFill>
            <a:prstDash val="solid"/>
          </a:ln>
        </p:spPr>
        <p:txBody>
          <a:bodyPr wrap="square" lIns="91440" tIns="45720" rIns="91440" bIns="45720" rtlCol="0" anchor="ctr" anchorCtr="0">
            <a:noAutofit/>
          </a:bodyPr>
          <a:lstStyle/>
          <a:p>
            <a:pPr algn="ctr"/>
            <a:r>
              <a:rPr lang="en-US" sz="1200" dirty="0">
                <a:latin typeface="Arial" charset="0"/>
                <a:ea typeface="Arial" charset="0"/>
                <a:cs typeface="Arial" charset="0"/>
              </a:rPr>
              <a:t>Item 1</a:t>
            </a:r>
          </a:p>
          <a:p>
            <a:pPr algn="ctr"/>
            <a:r>
              <a:rPr lang="en-US" sz="1200" b="1" dirty="0">
                <a:latin typeface="Arial" charset="0"/>
                <a:ea typeface="Arial" charset="0"/>
                <a:cs typeface="Arial" charset="0"/>
              </a:rPr>
              <a:t>0.7%</a:t>
            </a:r>
          </a:p>
        </p:txBody>
      </p:sp>
      <p:sp>
        <p:nvSpPr>
          <p:cNvPr id="227" name="TextBox 226"/>
          <p:cNvSpPr txBox="1"/>
          <p:nvPr/>
        </p:nvSpPr>
        <p:spPr>
          <a:xfrm>
            <a:off x="2629526" y="5515059"/>
            <a:ext cx="2167593" cy="276999"/>
          </a:xfrm>
          <a:prstGeom prst="rect">
            <a:avLst/>
          </a:prstGeom>
          <a:noFill/>
        </p:spPr>
        <p:txBody>
          <a:bodyPr wrap="square" lIns="91440" tIns="45720" rIns="91440" bIns="45720" rtlCol="0" anchor="ctr" anchorCtr="0">
            <a:spAutoFit/>
          </a:bodyPr>
          <a:lstStyle/>
          <a:p>
            <a:pPr algn="ctr"/>
            <a:r>
              <a:rPr lang="en-US" sz="1200" b="1" dirty="0">
                <a:latin typeface="Arial" charset="0"/>
                <a:ea typeface="Arial" charset="0"/>
                <a:cs typeface="Arial" charset="0"/>
              </a:rPr>
              <a:t>2015</a:t>
            </a:r>
          </a:p>
        </p:txBody>
      </p:sp>
      <p:sp>
        <p:nvSpPr>
          <p:cNvPr id="228" name="TextBox 227"/>
          <p:cNvSpPr txBox="1"/>
          <p:nvPr/>
        </p:nvSpPr>
        <p:spPr>
          <a:xfrm>
            <a:off x="4785000" y="5515059"/>
            <a:ext cx="2167593" cy="276999"/>
          </a:xfrm>
          <a:prstGeom prst="rect">
            <a:avLst/>
          </a:prstGeom>
          <a:noFill/>
        </p:spPr>
        <p:txBody>
          <a:bodyPr wrap="square" lIns="91440" tIns="45720" rIns="91440" bIns="45720" rtlCol="0" anchor="ctr" anchorCtr="0">
            <a:spAutoFit/>
          </a:bodyPr>
          <a:lstStyle/>
          <a:p>
            <a:pPr algn="ctr"/>
            <a:r>
              <a:rPr lang="en-US" sz="1200" b="1" dirty="0">
                <a:latin typeface="Arial" charset="0"/>
                <a:ea typeface="Arial" charset="0"/>
                <a:cs typeface="Arial" charset="0"/>
              </a:rPr>
              <a:t>2016</a:t>
            </a:r>
          </a:p>
        </p:txBody>
      </p:sp>
      <p:sp>
        <p:nvSpPr>
          <p:cNvPr id="229" name="TextBox 228"/>
          <p:cNvSpPr txBox="1"/>
          <p:nvPr/>
        </p:nvSpPr>
        <p:spPr>
          <a:xfrm>
            <a:off x="6940478" y="5517664"/>
            <a:ext cx="2091497" cy="276999"/>
          </a:xfrm>
          <a:prstGeom prst="rect">
            <a:avLst/>
          </a:prstGeom>
          <a:noFill/>
        </p:spPr>
        <p:txBody>
          <a:bodyPr wrap="square" lIns="91440" tIns="45720" rIns="91440" bIns="45720" rtlCol="0" anchor="ctr" anchorCtr="0">
            <a:spAutoFit/>
          </a:bodyPr>
          <a:lstStyle/>
          <a:p>
            <a:pPr algn="ctr"/>
            <a:r>
              <a:rPr lang="en-US" sz="1200" b="1" dirty="0">
                <a:latin typeface="Arial" charset="0"/>
                <a:ea typeface="Arial" charset="0"/>
                <a:cs typeface="Arial" charset="0"/>
              </a:rPr>
              <a:t>2017</a:t>
            </a:r>
          </a:p>
        </p:txBody>
      </p:sp>
      <p:cxnSp>
        <p:nvCxnSpPr>
          <p:cNvPr id="230" name="Straight Connector 229"/>
          <p:cNvCxnSpPr/>
          <p:nvPr/>
        </p:nvCxnSpPr>
        <p:spPr>
          <a:xfrm flipV="1">
            <a:off x="2884552" y="2798756"/>
            <a:ext cx="536790" cy="36859"/>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H="1">
            <a:off x="3439741" y="2571560"/>
            <a:ext cx="523756" cy="210479"/>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H="1">
            <a:off x="3968737" y="2468233"/>
            <a:ext cx="534233" cy="107154"/>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4502974" y="2303677"/>
            <a:ext cx="544707" cy="164556"/>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2207247" y="1241100"/>
            <a:ext cx="418990" cy="276999"/>
          </a:xfrm>
          <a:prstGeom prst="rect">
            <a:avLst/>
          </a:prstGeom>
          <a:noFill/>
        </p:spPr>
        <p:txBody>
          <a:bodyPr wrap="square" lIns="91440" tIns="45720" rIns="91440" bIns="45720" rtlCol="0">
            <a:spAutoFit/>
          </a:bodyPr>
          <a:lstStyle/>
          <a:p>
            <a:pPr algn="r">
              <a:spcBef>
                <a:spcPts val="1200"/>
              </a:spcBef>
            </a:pPr>
            <a:r>
              <a:rPr lang="en-US" sz="1200" dirty="0">
                <a:latin typeface="Arial" charset="0"/>
                <a:ea typeface="Arial" charset="0"/>
                <a:cs typeface="Arial" charset="0"/>
              </a:rPr>
              <a:t>6%</a:t>
            </a:r>
          </a:p>
        </p:txBody>
      </p:sp>
      <p:sp>
        <p:nvSpPr>
          <p:cNvPr id="244" name="TextBox 243"/>
          <p:cNvSpPr txBox="1"/>
          <p:nvPr/>
        </p:nvSpPr>
        <p:spPr>
          <a:xfrm>
            <a:off x="2207247" y="2210010"/>
            <a:ext cx="418990" cy="276999"/>
          </a:xfrm>
          <a:prstGeom prst="rect">
            <a:avLst/>
          </a:prstGeom>
          <a:noFill/>
        </p:spPr>
        <p:txBody>
          <a:bodyPr wrap="square" lIns="91440" tIns="45720" rIns="91440" bIns="45720" rtlCol="0">
            <a:spAutoFit/>
          </a:bodyPr>
          <a:lstStyle/>
          <a:p>
            <a:pPr algn="r">
              <a:spcBef>
                <a:spcPts val="1200"/>
              </a:spcBef>
            </a:pPr>
            <a:r>
              <a:rPr lang="en-US" sz="1200" dirty="0">
                <a:latin typeface="Arial" charset="0"/>
                <a:ea typeface="Arial" charset="0"/>
                <a:cs typeface="Arial" charset="0"/>
              </a:rPr>
              <a:t>5%</a:t>
            </a:r>
          </a:p>
        </p:txBody>
      </p:sp>
      <p:sp>
        <p:nvSpPr>
          <p:cNvPr id="245" name="TextBox 244"/>
          <p:cNvSpPr txBox="1"/>
          <p:nvPr/>
        </p:nvSpPr>
        <p:spPr>
          <a:xfrm>
            <a:off x="2207247" y="3149305"/>
            <a:ext cx="418990" cy="276999"/>
          </a:xfrm>
          <a:prstGeom prst="rect">
            <a:avLst/>
          </a:prstGeom>
          <a:noFill/>
        </p:spPr>
        <p:txBody>
          <a:bodyPr wrap="square" lIns="91440" tIns="45720" rIns="91440" bIns="45720" rtlCol="0">
            <a:spAutoFit/>
          </a:bodyPr>
          <a:lstStyle/>
          <a:p>
            <a:pPr algn="r">
              <a:spcBef>
                <a:spcPts val="1200"/>
              </a:spcBef>
            </a:pPr>
            <a:r>
              <a:rPr lang="en-US" sz="1200" dirty="0">
                <a:latin typeface="Arial" charset="0"/>
                <a:ea typeface="Arial" charset="0"/>
                <a:cs typeface="Arial" charset="0"/>
              </a:rPr>
              <a:t>4%</a:t>
            </a:r>
          </a:p>
        </p:txBody>
      </p:sp>
      <p:sp>
        <p:nvSpPr>
          <p:cNvPr id="246" name="TextBox 245"/>
          <p:cNvSpPr txBox="1"/>
          <p:nvPr/>
        </p:nvSpPr>
        <p:spPr>
          <a:xfrm>
            <a:off x="2207247" y="4093925"/>
            <a:ext cx="418990" cy="276999"/>
          </a:xfrm>
          <a:prstGeom prst="rect">
            <a:avLst/>
          </a:prstGeom>
          <a:noFill/>
        </p:spPr>
        <p:txBody>
          <a:bodyPr wrap="square" lIns="91440" tIns="45720" rIns="91440" bIns="45720" rtlCol="0">
            <a:spAutoFit/>
          </a:bodyPr>
          <a:lstStyle/>
          <a:p>
            <a:pPr algn="r">
              <a:spcBef>
                <a:spcPts val="1200"/>
              </a:spcBef>
            </a:pPr>
            <a:r>
              <a:rPr lang="en-US" sz="1200" dirty="0">
                <a:latin typeface="Arial" charset="0"/>
                <a:ea typeface="Arial" charset="0"/>
                <a:cs typeface="Arial" charset="0"/>
              </a:rPr>
              <a:t>3%</a:t>
            </a:r>
          </a:p>
        </p:txBody>
      </p:sp>
      <p:sp>
        <p:nvSpPr>
          <p:cNvPr id="247" name="TextBox 246"/>
          <p:cNvSpPr txBox="1"/>
          <p:nvPr/>
        </p:nvSpPr>
        <p:spPr>
          <a:xfrm>
            <a:off x="2207247" y="5062835"/>
            <a:ext cx="418990" cy="276999"/>
          </a:xfrm>
          <a:prstGeom prst="rect">
            <a:avLst/>
          </a:prstGeom>
          <a:noFill/>
        </p:spPr>
        <p:txBody>
          <a:bodyPr wrap="square" lIns="91440" tIns="45720" rIns="91440" bIns="45720" rtlCol="0">
            <a:spAutoFit/>
          </a:bodyPr>
          <a:lstStyle/>
          <a:p>
            <a:pPr algn="r">
              <a:spcBef>
                <a:spcPts val="1200"/>
              </a:spcBef>
            </a:pPr>
            <a:r>
              <a:rPr lang="en-US" sz="1200" dirty="0">
                <a:latin typeface="Arial" charset="0"/>
                <a:ea typeface="Arial" charset="0"/>
                <a:cs typeface="Arial" charset="0"/>
              </a:rPr>
              <a:t>0%</a:t>
            </a:r>
          </a:p>
        </p:txBody>
      </p:sp>
      <p:sp>
        <p:nvSpPr>
          <p:cNvPr id="251" name="Isosceles Triangle 54"/>
          <p:cNvSpPr>
            <a:spLocks/>
          </p:cNvSpPr>
          <p:nvPr/>
        </p:nvSpPr>
        <p:spPr>
          <a:xfrm>
            <a:off x="6658072" y="1756746"/>
            <a:ext cx="182832" cy="18288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latin typeface="Arial" charset="0"/>
              <a:ea typeface="Arial" charset="0"/>
              <a:cs typeface="Arial" charset="0"/>
            </a:endParaRPr>
          </a:p>
        </p:txBody>
      </p:sp>
      <p:sp>
        <p:nvSpPr>
          <p:cNvPr id="252" name="Isosceles Triangle 54"/>
          <p:cNvSpPr>
            <a:spLocks/>
          </p:cNvSpPr>
          <p:nvPr/>
        </p:nvSpPr>
        <p:spPr>
          <a:xfrm>
            <a:off x="8702591" y="1241099"/>
            <a:ext cx="182832" cy="18288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latin typeface="Arial" charset="0"/>
              <a:ea typeface="Arial" charset="0"/>
              <a:cs typeface="Arial" charset="0"/>
            </a:endParaRPr>
          </a:p>
        </p:txBody>
      </p:sp>
      <p:sp>
        <p:nvSpPr>
          <p:cNvPr id="259" name="Oval 258"/>
          <p:cNvSpPr/>
          <p:nvPr/>
        </p:nvSpPr>
        <p:spPr>
          <a:xfrm>
            <a:off x="2836940" y="2762317"/>
            <a:ext cx="137124" cy="137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latin typeface="Arial" charset="0"/>
              <a:ea typeface="Arial" charset="0"/>
              <a:cs typeface="Arial" charset="0"/>
            </a:endParaRPr>
          </a:p>
        </p:txBody>
      </p:sp>
      <p:sp>
        <p:nvSpPr>
          <p:cNvPr id="260" name="Oval 259"/>
          <p:cNvSpPr/>
          <p:nvPr/>
        </p:nvSpPr>
        <p:spPr>
          <a:xfrm>
            <a:off x="3352780" y="2703810"/>
            <a:ext cx="137124" cy="137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latin typeface="Arial" charset="0"/>
              <a:ea typeface="Arial" charset="0"/>
              <a:cs typeface="Arial" charset="0"/>
            </a:endParaRPr>
          </a:p>
        </p:txBody>
      </p:sp>
      <p:sp>
        <p:nvSpPr>
          <p:cNvPr id="261" name="Oval 260"/>
          <p:cNvSpPr/>
          <p:nvPr/>
        </p:nvSpPr>
        <p:spPr>
          <a:xfrm>
            <a:off x="3897555" y="2500957"/>
            <a:ext cx="137124" cy="137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latin typeface="Arial" charset="0"/>
              <a:ea typeface="Arial" charset="0"/>
              <a:cs typeface="Arial" charset="0"/>
            </a:endParaRPr>
          </a:p>
        </p:txBody>
      </p:sp>
      <p:sp>
        <p:nvSpPr>
          <p:cNvPr id="262" name="Oval 261"/>
          <p:cNvSpPr/>
          <p:nvPr/>
        </p:nvSpPr>
        <p:spPr>
          <a:xfrm>
            <a:off x="4427804" y="2401332"/>
            <a:ext cx="137124" cy="137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latin typeface="Arial" charset="0"/>
              <a:ea typeface="Arial" charset="0"/>
              <a:cs typeface="Arial" charset="0"/>
            </a:endParaRPr>
          </a:p>
        </p:txBody>
      </p:sp>
      <p:sp>
        <p:nvSpPr>
          <p:cNvPr id="263" name="Oval 262"/>
          <p:cNvSpPr/>
          <p:nvPr/>
        </p:nvSpPr>
        <p:spPr>
          <a:xfrm>
            <a:off x="5012184" y="2198869"/>
            <a:ext cx="137124" cy="137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latin typeface="Arial" charset="0"/>
              <a:ea typeface="Arial" charset="0"/>
              <a:cs typeface="Arial" charset="0"/>
            </a:endParaRPr>
          </a:p>
        </p:txBody>
      </p:sp>
      <p:sp>
        <p:nvSpPr>
          <p:cNvPr id="264" name="Rectangle 263"/>
          <p:cNvSpPr>
            <a:spLocks/>
          </p:cNvSpPr>
          <p:nvPr/>
        </p:nvSpPr>
        <p:spPr>
          <a:xfrm>
            <a:off x="6651543" y="4146628"/>
            <a:ext cx="182832" cy="182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latin typeface="Arial" charset="0"/>
              <a:ea typeface="Arial" charset="0"/>
              <a:cs typeface="Arial" charset="0"/>
            </a:endParaRPr>
          </a:p>
        </p:txBody>
      </p:sp>
      <p:sp>
        <p:nvSpPr>
          <p:cNvPr id="265" name="Rectangle 264"/>
          <p:cNvSpPr>
            <a:spLocks/>
          </p:cNvSpPr>
          <p:nvPr/>
        </p:nvSpPr>
        <p:spPr>
          <a:xfrm>
            <a:off x="8744766" y="2242070"/>
            <a:ext cx="182832" cy="182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latin typeface="Arial" charset="0"/>
              <a:ea typeface="Arial" charset="0"/>
              <a:cs typeface="Arial" charset="0"/>
            </a:endParaRPr>
          </a:p>
        </p:txBody>
      </p:sp>
      <p:sp>
        <p:nvSpPr>
          <p:cNvPr id="266" name="Rectangle 265"/>
          <p:cNvSpPr>
            <a:spLocks/>
          </p:cNvSpPr>
          <p:nvPr/>
        </p:nvSpPr>
        <p:spPr>
          <a:xfrm>
            <a:off x="6965555" y="5878208"/>
            <a:ext cx="138017" cy="1380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latin typeface="Arial" charset="0"/>
              <a:ea typeface="Arial" charset="0"/>
              <a:cs typeface="Arial" charset="0"/>
            </a:endParaRPr>
          </a:p>
        </p:txBody>
      </p:sp>
      <p:sp>
        <p:nvSpPr>
          <p:cNvPr id="267" name="Isosceles Triangle 54"/>
          <p:cNvSpPr>
            <a:spLocks/>
          </p:cNvSpPr>
          <p:nvPr/>
        </p:nvSpPr>
        <p:spPr>
          <a:xfrm>
            <a:off x="5094981" y="5849167"/>
            <a:ext cx="182832" cy="16136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latin typeface="Arial" charset="0"/>
              <a:ea typeface="Arial" charset="0"/>
              <a:cs typeface="Arial" charset="0"/>
            </a:endParaRPr>
          </a:p>
        </p:txBody>
      </p:sp>
      <p:sp>
        <p:nvSpPr>
          <p:cNvPr id="52" name="TextBox 51"/>
          <p:cNvSpPr txBox="1"/>
          <p:nvPr/>
        </p:nvSpPr>
        <p:spPr>
          <a:xfrm>
            <a:off x="3306351" y="5795536"/>
            <a:ext cx="1459249" cy="276999"/>
          </a:xfrm>
          <a:prstGeom prst="rect">
            <a:avLst/>
          </a:prstGeom>
          <a:noFill/>
        </p:spPr>
        <p:txBody>
          <a:bodyPr wrap="square" lIns="91440" tIns="45720" rIns="91440" bIns="45720" rtlCol="0" anchor="ctr" anchorCtr="0">
            <a:spAutoFit/>
          </a:bodyPr>
          <a:lstStyle/>
          <a:p>
            <a:r>
              <a:rPr lang="en-US" sz="1200" dirty="0"/>
              <a:t>Lorem ipsum dolor</a:t>
            </a:r>
            <a:endParaRPr lang="en-US" sz="1200" dirty="0">
              <a:latin typeface="Arial" charset="0"/>
              <a:ea typeface="Arial" charset="0"/>
              <a:cs typeface="Arial" charset="0"/>
            </a:endParaRPr>
          </a:p>
        </p:txBody>
      </p:sp>
      <p:sp>
        <p:nvSpPr>
          <p:cNvPr id="54" name="Oval 53"/>
          <p:cNvSpPr/>
          <p:nvPr/>
        </p:nvSpPr>
        <p:spPr>
          <a:xfrm>
            <a:off x="3085486" y="5873371"/>
            <a:ext cx="137124" cy="137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latin typeface="Arial" charset="0"/>
              <a:ea typeface="Arial" charset="0"/>
              <a:cs typeface="Arial" charset="0"/>
            </a:endParaRPr>
          </a:p>
        </p:txBody>
      </p:sp>
      <p:sp>
        <p:nvSpPr>
          <p:cNvPr id="55" name="TextBox 54"/>
          <p:cNvSpPr txBox="1"/>
          <p:nvPr/>
        </p:nvSpPr>
        <p:spPr>
          <a:xfrm>
            <a:off x="7753260" y="6158753"/>
            <a:ext cx="2749471" cy="261610"/>
          </a:xfrm>
          <a:prstGeom prst="rect">
            <a:avLst/>
          </a:prstGeom>
          <a:noFill/>
        </p:spPr>
        <p:txBody>
          <a:bodyPr wrap="none" lIns="91440" tIns="45720" rIns="91440" bIns="45720" rtlCol="0">
            <a:spAutoFit/>
          </a:bodyPr>
          <a:lstStyle/>
          <a:p>
            <a:pPr>
              <a:spcBef>
                <a:spcPts val="1200"/>
              </a:spcBef>
            </a:pPr>
            <a:r>
              <a:rPr lang="en-US" sz="1100" dirty="0">
                <a:solidFill>
                  <a:srgbClr val="C00000"/>
                </a:solidFill>
              </a:rPr>
              <a:t>*NUMBERS ARE FOR POSITION ONLY</a:t>
            </a:r>
          </a:p>
        </p:txBody>
      </p:sp>
      <p:grpSp>
        <p:nvGrpSpPr>
          <p:cNvPr id="5" name="Group 4"/>
          <p:cNvGrpSpPr/>
          <p:nvPr/>
        </p:nvGrpSpPr>
        <p:grpSpPr>
          <a:xfrm>
            <a:off x="2372830" y="4527544"/>
            <a:ext cx="511723" cy="247764"/>
            <a:chOff x="961843" y="4756144"/>
            <a:chExt cx="511723" cy="247764"/>
          </a:xfrm>
        </p:grpSpPr>
        <p:sp>
          <p:nvSpPr>
            <p:cNvPr id="4" name="Rectangle 3"/>
            <p:cNvSpPr/>
            <p:nvPr/>
          </p:nvSpPr>
          <p:spPr>
            <a:xfrm>
              <a:off x="1059483" y="4756144"/>
              <a:ext cx="414083" cy="24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cxnSp>
          <p:nvCxnSpPr>
            <p:cNvPr id="235" name="Straight Connector 234"/>
            <p:cNvCxnSpPr/>
            <p:nvPr/>
          </p:nvCxnSpPr>
          <p:spPr>
            <a:xfrm flipV="1">
              <a:off x="961843" y="4756144"/>
              <a:ext cx="493340" cy="1281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961843" y="4875754"/>
              <a:ext cx="493340" cy="1281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Right Brace 2"/>
          <p:cNvSpPr/>
          <p:nvPr/>
        </p:nvSpPr>
        <p:spPr>
          <a:xfrm>
            <a:off x="6903892" y="1905680"/>
            <a:ext cx="291993" cy="442829"/>
          </a:xfrm>
          <a:prstGeom prst="rightBrace">
            <a:avLst>
              <a:gd name="adj1" fmla="val 20755"/>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Right Brace 56"/>
          <p:cNvSpPr/>
          <p:nvPr/>
        </p:nvSpPr>
        <p:spPr>
          <a:xfrm>
            <a:off x="6903892" y="2339822"/>
            <a:ext cx="291993" cy="1892602"/>
          </a:xfrm>
          <a:prstGeom prst="rightBrace">
            <a:avLst>
              <a:gd name="adj1" fmla="val 34325"/>
              <a:gd name="adj2" fmla="val 3213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Right Brace 57"/>
          <p:cNvSpPr/>
          <p:nvPr/>
        </p:nvSpPr>
        <p:spPr>
          <a:xfrm>
            <a:off x="9118052" y="1387209"/>
            <a:ext cx="325616" cy="946301"/>
          </a:xfrm>
          <a:prstGeom prst="rightBrace">
            <a:avLst>
              <a:gd name="adj1" fmla="val 30106"/>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20069956"/>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Goes Here</a:t>
            </a:r>
          </a:p>
        </p:txBody>
      </p:sp>
      <p:graphicFrame>
        <p:nvGraphicFramePr>
          <p:cNvPr id="6" name="Chart 5"/>
          <p:cNvGraphicFramePr/>
          <p:nvPr>
            <p:extLst>
              <p:ext uri="{D42A27DB-BD31-4B8C-83A1-F6EECF244321}">
                <p14:modId xmlns:p14="http://schemas.microsoft.com/office/powerpoint/2010/main" val="1725095095"/>
              </p:ext>
            </p:extLst>
          </p:nvPr>
        </p:nvGraphicFramePr>
        <p:xfrm>
          <a:off x="1524000" y="1771813"/>
          <a:ext cx="9144000" cy="4213163"/>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2500047" y="3790305"/>
            <a:ext cx="674367" cy="258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lnSpc>
                <a:spcPct val="90000"/>
              </a:lnSpc>
            </a:pPr>
            <a:r>
              <a:rPr lang="en-US" sz="1200" dirty="0">
                <a:solidFill>
                  <a:schemeClr val="bg2"/>
                </a:solidFill>
                <a:latin typeface="Arial" charset="0"/>
                <a:ea typeface="Arial" charset="0"/>
                <a:cs typeface="Arial" charset="0"/>
              </a:rPr>
              <a:t>Item 1</a:t>
            </a:r>
          </a:p>
        </p:txBody>
      </p:sp>
      <p:sp>
        <p:nvSpPr>
          <p:cNvPr id="9" name="Rectangle 8"/>
          <p:cNvSpPr/>
          <p:nvPr/>
        </p:nvSpPr>
        <p:spPr>
          <a:xfrm>
            <a:off x="2500047" y="3265747"/>
            <a:ext cx="674367" cy="258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lnSpc>
                <a:spcPct val="90000"/>
              </a:lnSpc>
            </a:pPr>
            <a:r>
              <a:rPr lang="en-US" sz="1200" dirty="0">
                <a:solidFill>
                  <a:schemeClr val="bg2"/>
                </a:solidFill>
                <a:latin typeface="Arial" charset="0"/>
                <a:ea typeface="Arial" charset="0"/>
                <a:cs typeface="Arial" charset="0"/>
              </a:rPr>
              <a:t>Item 2</a:t>
            </a:r>
          </a:p>
        </p:txBody>
      </p:sp>
      <p:sp>
        <p:nvSpPr>
          <p:cNvPr id="10" name="Rectangle 9"/>
          <p:cNvSpPr/>
          <p:nvPr/>
        </p:nvSpPr>
        <p:spPr>
          <a:xfrm>
            <a:off x="2500047" y="4492353"/>
            <a:ext cx="674367" cy="258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lnSpc>
                <a:spcPct val="90000"/>
              </a:lnSpc>
            </a:pPr>
            <a:r>
              <a:rPr lang="en-US" sz="1200" dirty="0">
                <a:solidFill>
                  <a:schemeClr val="bg2"/>
                </a:solidFill>
                <a:latin typeface="Arial" charset="0"/>
                <a:ea typeface="Arial" charset="0"/>
                <a:cs typeface="Arial" charset="0"/>
              </a:rPr>
              <a:t>Item 5</a:t>
            </a:r>
          </a:p>
        </p:txBody>
      </p:sp>
      <p:sp>
        <p:nvSpPr>
          <p:cNvPr id="11" name="Rectangle 10"/>
          <p:cNvSpPr/>
          <p:nvPr/>
        </p:nvSpPr>
        <p:spPr>
          <a:xfrm>
            <a:off x="2500047" y="3430637"/>
            <a:ext cx="674367" cy="258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lnSpc>
                <a:spcPct val="90000"/>
              </a:lnSpc>
            </a:pPr>
            <a:r>
              <a:rPr lang="en-US" sz="1200" dirty="0">
                <a:solidFill>
                  <a:schemeClr val="bg2"/>
                </a:solidFill>
                <a:latin typeface="Arial" charset="0"/>
                <a:ea typeface="Arial" charset="0"/>
                <a:cs typeface="Arial" charset="0"/>
              </a:rPr>
              <a:t>Item 4</a:t>
            </a:r>
          </a:p>
        </p:txBody>
      </p:sp>
      <p:sp>
        <p:nvSpPr>
          <p:cNvPr id="12" name="Rectangle 11"/>
          <p:cNvSpPr/>
          <p:nvPr/>
        </p:nvSpPr>
        <p:spPr>
          <a:xfrm>
            <a:off x="2500046" y="2978602"/>
            <a:ext cx="674368" cy="258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lnSpc>
                <a:spcPct val="90000"/>
              </a:lnSpc>
            </a:pPr>
            <a:r>
              <a:rPr lang="en-US" sz="1200" dirty="0">
                <a:solidFill>
                  <a:schemeClr val="bg2"/>
                </a:solidFill>
                <a:latin typeface="Arial" charset="0"/>
                <a:ea typeface="Arial" charset="0"/>
                <a:cs typeface="Arial" charset="0"/>
              </a:rPr>
              <a:t>Item 3</a:t>
            </a:r>
          </a:p>
        </p:txBody>
      </p:sp>
      <p:sp>
        <p:nvSpPr>
          <p:cNvPr id="13" name="Rectangle 12"/>
          <p:cNvSpPr/>
          <p:nvPr/>
        </p:nvSpPr>
        <p:spPr>
          <a:xfrm>
            <a:off x="9491762" y="2737892"/>
            <a:ext cx="1176239" cy="257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200" dirty="0">
                <a:solidFill>
                  <a:schemeClr val="bg2"/>
                </a:solidFill>
                <a:latin typeface="Arial" charset="0"/>
                <a:ea typeface="Arial" charset="0"/>
                <a:cs typeface="Arial" charset="0"/>
              </a:rPr>
              <a:t>Trendline</a:t>
            </a:r>
          </a:p>
        </p:txBody>
      </p:sp>
      <p:sp>
        <p:nvSpPr>
          <p:cNvPr id="2" name="Rectangle 1"/>
          <p:cNvSpPr/>
          <p:nvPr/>
        </p:nvSpPr>
        <p:spPr>
          <a:xfrm>
            <a:off x="2356208" y="1887825"/>
            <a:ext cx="8079105" cy="337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t>Category Title</a:t>
            </a:r>
          </a:p>
        </p:txBody>
      </p:sp>
      <p:sp>
        <p:nvSpPr>
          <p:cNvPr id="14" name="TextBox 13"/>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2038435042"/>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Placeholder 4"/>
          <p:cNvGraphicFramePr>
            <a:graphicFrameLocks/>
          </p:cNvGraphicFramePr>
          <p:nvPr>
            <p:extLst>
              <p:ext uri="{D42A27DB-BD31-4B8C-83A1-F6EECF244321}">
                <p14:modId xmlns:p14="http://schemas.microsoft.com/office/powerpoint/2010/main" val="238213718"/>
              </p:ext>
            </p:extLst>
          </p:nvPr>
        </p:nvGraphicFramePr>
        <p:xfrm>
          <a:off x="1598611" y="1210031"/>
          <a:ext cx="8688389" cy="4572000"/>
        </p:xfrm>
        <a:graphic>
          <a:graphicData uri="http://schemas.openxmlformats.org/drawingml/2006/table">
            <a:tbl>
              <a:tblPr firstRow="1" bandRow="1">
                <a:tableStyleId>{7E9639D4-E3E2-4D34-9284-5A2195B3D0D7}</a:tableStyleId>
              </a:tblPr>
              <a:tblGrid>
                <a:gridCol w="1803250">
                  <a:extLst>
                    <a:ext uri="{9D8B030D-6E8A-4147-A177-3AD203B41FA5}">
                      <a16:colId xmlns="" xmlns:a16="http://schemas.microsoft.com/office/drawing/2014/main" val="20000"/>
                    </a:ext>
                  </a:extLst>
                </a:gridCol>
                <a:gridCol w="1311456">
                  <a:extLst>
                    <a:ext uri="{9D8B030D-6E8A-4147-A177-3AD203B41FA5}">
                      <a16:colId xmlns="" xmlns:a16="http://schemas.microsoft.com/office/drawing/2014/main" val="20001"/>
                    </a:ext>
                  </a:extLst>
                </a:gridCol>
                <a:gridCol w="1229489">
                  <a:extLst>
                    <a:ext uri="{9D8B030D-6E8A-4147-A177-3AD203B41FA5}">
                      <a16:colId xmlns="" xmlns:a16="http://schemas.microsoft.com/office/drawing/2014/main" val="20002"/>
                    </a:ext>
                  </a:extLst>
                </a:gridCol>
                <a:gridCol w="1232600">
                  <a:extLst>
                    <a:ext uri="{9D8B030D-6E8A-4147-A177-3AD203B41FA5}">
                      <a16:colId xmlns="" xmlns:a16="http://schemas.microsoft.com/office/drawing/2014/main" val="20003"/>
                    </a:ext>
                  </a:extLst>
                </a:gridCol>
                <a:gridCol w="652616">
                  <a:extLst>
                    <a:ext uri="{9D8B030D-6E8A-4147-A177-3AD203B41FA5}">
                      <a16:colId xmlns="" xmlns:a16="http://schemas.microsoft.com/office/drawing/2014/main" val="20004"/>
                    </a:ext>
                  </a:extLst>
                </a:gridCol>
                <a:gridCol w="1229489">
                  <a:extLst>
                    <a:ext uri="{9D8B030D-6E8A-4147-A177-3AD203B41FA5}">
                      <a16:colId xmlns="" xmlns:a16="http://schemas.microsoft.com/office/drawing/2014/main" val="20005"/>
                    </a:ext>
                  </a:extLst>
                </a:gridCol>
                <a:gridCol w="1229489">
                  <a:extLst>
                    <a:ext uri="{9D8B030D-6E8A-4147-A177-3AD203B41FA5}">
                      <a16:colId xmlns="" xmlns:a16="http://schemas.microsoft.com/office/drawing/2014/main" val="20006"/>
                    </a:ext>
                  </a:extLst>
                </a:gridCol>
              </a:tblGrid>
              <a:tr h="358252">
                <a:tc>
                  <a:txBody>
                    <a:bodyPr/>
                    <a:lstStyle/>
                    <a:p>
                      <a:pPr marL="0" marR="0" indent="0" algn="r" defTabSz="2166978" rtl="0" eaLnBrk="1" fontAlgn="auto" latinLnBrk="0" hangingPunct="1">
                        <a:lnSpc>
                          <a:spcPct val="100000"/>
                        </a:lnSpc>
                        <a:spcBef>
                          <a:spcPts val="0"/>
                        </a:spcBef>
                        <a:spcAft>
                          <a:spcPts val="0"/>
                        </a:spcAft>
                        <a:buClrTx/>
                        <a:buSzTx/>
                        <a:buFontTx/>
                        <a:buNone/>
                        <a:tabLst/>
                        <a:defRPr/>
                      </a:pPr>
                      <a:endParaRPr lang="en-US" sz="1400" b="1" dirty="0" smtClean="0">
                        <a:solidFill>
                          <a:schemeClr val="bg1"/>
                        </a:solidFill>
                        <a:latin typeface="Arial" charset="0"/>
                        <a:ea typeface="Arial" charset="0"/>
                        <a:cs typeface="Arial" charset="0"/>
                      </a:endParaRPr>
                    </a:p>
                  </a:txBody>
                  <a:tcPr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indent="0" algn="ctr" defTabSz="2166978" rtl="0" eaLnBrk="1" fontAlgn="auto" latinLnBrk="0" hangingPunct="1">
                        <a:lnSpc>
                          <a:spcPct val="100000"/>
                        </a:lnSpc>
                        <a:spcBef>
                          <a:spcPts val="0"/>
                        </a:spcBef>
                        <a:spcAft>
                          <a:spcPts val="0"/>
                        </a:spcAft>
                        <a:buClrTx/>
                        <a:buSzTx/>
                        <a:buFontTx/>
                        <a:buNone/>
                        <a:tabLst/>
                        <a:defRPr/>
                      </a:pPr>
                      <a:endParaRPr lang="en-US" sz="1400" b="1" dirty="0" smtClean="0">
                        <a:solidFill>
                          <a:schemeClr val="bg1"/>
                        </a:solidFill>
                        <a:latin typeface="Arial" charset="0"/>
                        <a:ea typeface="Arial" charset="0"/>
                        <a:cs typeface="Arial"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gridSpan="2">
                  <a:txBody>
                    <a:bodyPr/>
                    <a:lstStyle/>
                    <a:p>
                      <a:pPr marL="0" marR="0" indent="0" algn="ctr" defTabSz="2166978" rtl="0" eaLnBrk="1" fontAlgn="auto" latinLnBrk="0" hangingPunct="1">
                        <a:lnSpc>
                          <a:spcPct val="100000"/>
                        </a:lnSpc>
                        <a:spcBef>
                          <a:spcPts val="0"/>
                        </a:spcBef>
                        <a:spcAft>
                          <a:spcPts val="0"/>
                        </a:spcAft>
                        <a:buClrTx/>
                        <a:buSzTx/>
                        <a:buFontTx/>
                        <a:buNone/>
                        <a:tabLst/>
                        <a:defRPr/>
                      </a:pPr>
                      <a:r>
                        <a:rPr lang="en-US" sz="1400" b="0" dirty="0" smtClean="0">
                          <a:solidFill>
                            <a:schemeClr val="bg1"/>
                          </a:solidFill>
                        </a:rPr>
                        <a:t>Category Title</a:t>
                      </a:r>
                      <a:endParaRPr lang="en-US" sz="1400" b="0" dirty="0" smtClean="0">
                        <a:solidFill>
                          <a:schemeClr val="bg1"/>
                        </a:solidFill>
                        <a:latin typeface="Arial" charset="0"/>
                        <a:ea typeface="Arial" charset="0"/>
                        <a:cs typeface="Arial"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solidFill>
                  </a:tcPr>
                </a:tc>
                <a:tc hMerge="1">
                  <a:txBody>
                    <a:bodyPr/>
                    <a:lstStyle/>
                    <a:p>
                      <a:pPr marL="0" marR="0" indent="0" algn="ctr" defTabSz="2166978" rtl="0" eaLnBrk="1" fontAlgn="auto" latinLnBrk="0" hangingPunct="1">
                        <a:lnSpc>
                          <a:spcPct val="100000"/>
                        </a:lnSpc>
                        <a:spcBef>
                          <a:spcPts val="0"/>
                        </a:spcBef>
                        <a:spcAft>
                          <a:spcPts val="0"/>
                        </a:spcAft>
                        <a:buClrTx/>
                        <a:buSzTx/>
                        <a:buFontTx/>
                        <a:buNone/>
                        <a:tabLst/>
                        <a:defRPr/>
                      </a:pPr>
                      <a:endParaRPr lang="en-US" sz="1200" b="1" dirty="0" smtClean="0">
                        <a:solidFill>
                          <a:schemeClr val="bg1"/>
                        </a:solidFill>
                        <a:latin typeface="Arial" charset="0"/>
                        <a:ea typeface="Arial" charset="0"/>
                        <a:cs typeface="Arial" charset="0"/>
                      </a:endParaRPr>
                    </a:p>
                  </a:txBody>
                  <a:tcPr marL="103632" marR="103632" marT="51816" marB="51816"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solidFill>
                      <a:prstDash val="sysDot"/>
                      <a:round/>
                      <a:headEnd type="none" w="med" len="med"/>
                      <a:tailEnd type="none" w="med" len="med"/>
                    </a:lnB>
                    <a:solidFill>
                      <a:schemeClr val="bg2"/>
                    </a:solidFill>
                  </a:tcPr>
                </a:tc>
                <a:tc>
                  <a:txBody>
                    <a:bodyPr/>
                    <a:lstStyle/>
                    <a:p>
                      <a:pPr marL="0" marR="0" indent="0" algn="ctr" defTabSz="2166978" rtl="0" eaLnBrk="1" fontAlgn="auto" latinLnBrk="0" hangingPunct="1">
                        <a:lnSpc>
                          <a:spcPct val="100000"/>
                        </a:lnSpc>
                        <a:spcBef>
                          <a:spcPts val="0"/>
                        </a:spcBef>
                        <a:spcAft>
                          <a:spcPts val="0"/>
                        </a:spcAft>
                        <a:buClrTx/>
                        <a:buSzTx/>
                        <a:buFontTx/>
                        <a:buNone/>
                        <a:tabLst/>
                        <a:defRPr/>
                      </a:pPr>
                      <a:endParaRPr lang="en-US" sz="1400" b="0" dirty="0" smtClean="0">
                        <a:solidFill>
                          <a:schemeClr val="bg1"/>
                        </a:solidFill>
                        <a:latin typeface="Arial" charset="0"/>
                        <a:ea typeface="Arial" charset="0"/>
                        <a:cs typeface="Arial"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gridSpan="2">
                  <a:txBody>
                    <a:bodyPr/>
                    <a:lstStyle/>
                    <a:p>
                      <a:pPr marL="0" marR="0" indent="0" algn="ctr" defTabSz="2166978" rtl="0" eaLnBrk="1" fontAlgn="auto" latinLnBrk="0" hangingPunct="1">
                        <a:lnSpc>
                          <a:spcPct val="100000"/>
                        </a:lnSpc>
                        <a:spcBef>
                          <a:spcPts val="0"/>
                        </a:spcBef>
                        <a:spcAft>
                          <a:spcPts val="0"/>
                        </a:spcAft>
                        <a:buClrTx/>
                        <a:buSzTx/>
                        <a:buFontTx/>
                        <a:buNone/>
                        <a:tabLst/>
                        <a:defRPr/>
                      </a:pPr>
                      <a:r>
                        <a:rPr lang="en-US" sz="1400" b="0" dirty="0" smtClean="0">
                          <a:solidFill>
                            <a:schemeClr val="bg1"/>
                          </a:solidFill>
                        </a:rPr>
                        <a:t>Category Title</a:t>
                      </a:r>
                      <a:endParaRPr lang="en-US" sz="1400" b="0" dirty="0" smtClean="0">
                        <a:solidFill>
                          <a:schemeClr val="bg1"/>
                        </a:solidFill>
                        <a:latin typeface="Arial" charset="0"/>
                        <a:ea typeface="Arial" charset="0"/>
                        <a:cs typeface="Arial" charset="0"/>
                      </a:endParaRP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1"/>
                    </a:solidFill>
                  </a:tcPr>
                </a:tc>
                <a:tc hMerge="1">
                  <a:txBody>
                    <a:bodyPr/>
                    <a:lstStyle/>
                    <a:p>
                      <a:pPr marL="0" marR="0" indent="0" algn="ctr" defTabSz="2166978" rtl="0" eaLnBrk="1" fontAlgn="auto" latinLnBrk="0" hangingPunct="1">
                        <a:lnSpc>
                          <a:spcPct val="100000"/>
                        </a:lnSpc>
                        <a:spcBef>
                          <a:spcPts val="0"/>
                        </a:spcBef>
                        <a:spcAft>
                          <a:spcPts val="0"/>
                        </a:spcAft>
                        <a:buClrTx/>
                        <a:buSzTx/>
                        <a:buFontTx/>
                        <a:buNone/>
                        <a:tabLst/>
                        <a:defRPr/>
                      </a:pPr>
                      <a:endParaRPr lang="en-US" sz="1200" b="1" dirty="0" smtClean="0">
                        <a:solidFill>
                          <a:schemeClr val="bg1"/>
                        </a:solidFill>
                        <a:latin typeface="Arial" charset="0"/>
                        <a:ea typeface="Arial" charset="0"/>
                        <a:cs typeface="Arial" charset="0"/>
                      </a:endParaRPr>
                    </a:p>
                  </a:txBody>
                  <a:tcPr marL="103632" marR="103632" marT="51816" marB="5181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 xmlns:a16="http://schemas.microsoft.com/office/drawing/2014/main" val="10000"/>
                  </a:ext>
                </a:extLst>
              </a:tr>
              <a:tr h="358252">
                <a:tc>
                  <a:txBody>
                    <a:bodyPr/>
                    <a:lstStyle/>
                    <a:p>
                      <a:pPr algn="r"/>
                      <a:endParaRPr lang="en-US" sz="1400" dirty="0" smtClean="0">
                        <a:solidFill>
                          <a:schemeClr val="tx1"/>
                        </a:solidFill>
                        <a:latin typeface="Arial" charset="0"/>
                        <a:ea typeface="Arial" charset="0"/>
                        <a:cs typeface="Arial" charset="0"/>
                      </a:endParaRPr>
                    </a:p>
                  </a:txBody>
                  <a:tcPr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endParaRPr lang="en-US" sz="1400" dirty="0" smtClean="0">
                        <a:solidFill>
                          <a:schemeClr val="tx1"/>
                        </a:solidFill>
                        <a:latin typeface="Arial" charset="0"/>
                        <a:ea typeface="Arial" charset="0"/>
                        <a:cs typeface="Arial"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a:r>
                        <a:rPr lang="en-US" sz="1400" b="0" dirty="0" smtClean="0">
                          <a:solidFill>
                            <a:schemeClr val="bg1"/>
                          </a:solidFill>
                        </a:rPr>
                        <a:t>Column Title</a:t>
                      </a:r>
                      <a:endParaRPr lang="en-US" sz="1400" b="0" dirty="0" smtClean="0">
                        <a:solidFill>
                          <a:schemeClr val="bg1"/>
                        </a:solidFill>
                        <a:latin typeface="Arial" charset="0"/>
                        <a:ea typeface="Arial" charset="0"/>
                        <a:cs typeface="Arial"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tc>
                  <a:txBody>
                    <a:bodyPr/>
                    <a:lstStyle/>
                    <a:p>
                      <a:pPr algn="r"/>
                      <a:r>
                        <a:rPr lang="en-US" sz="1400" b="0" dirty="0" smtClean="0">
                          <a:solidFill>
                            <a:schemeClr val="bg1"/>
                          </a:solidFill>
                        </a:rPr>
                        <a:t>Column Title</a:t>
                      </a:r>
                      <a:endParaRPr lang="en-US" sz="1400" b="0" dirty="0" smtClean="0">
                        <a:solidFill>
                          <a:schemeClr val="bg1"/>
                        </a:solidFill>
                        <a:latin typeface="Arial" charset="0"/>
                        <a:ea typeface="Arial" charset="0"/>
                        <a:cs typeface="Arial"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tc>
                  <a:txBody>
                    <a:bodyPr/>
                    <a:lstStyle/>
                    <a:p>
                      <a:pPr algn="r"/>
                      <a:endParaRPr lang="en-US" sz="1400" b="0" dirty="0" smtClean="0">
                        <a:solidFill>
                          <a:schemeClr val="bg1"/>
                        </a:solidFill>
                        <a:latin typeface="Arial" charset="0"/>
                        <a:ea typeface="Arial" charset="0"/>
                        <a:cs typeface="Arial"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a:r>
                        <a:rPr lang="en-US" sz="1400" b="0" dirty="0" smtClean="0">
                          <a:solidFill>
                            <a:schemeClr val="bg1"/>
                          </a:solidFill>
                        </a:rPr>
                        <a:t>Column Title</a:t>
                      </a:r>
                      <a:endParaRPr lang="en-US" sz="1400" b="0" dirty="0" smtClean="0">
                        <a:solidFill>
                          <a:schemeClr val="bg1"/>
                        </a:solidFill>
                        <a:latin typeface="Arial" charset="0"/>
                        <a:ea typeface="Arial" charset="0"/>
                        <a:cs typeface="Arial"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1">
                        <a:lumMod val="60000"/>
                        <a:lumOff val="40000"/>
                      </a:schemeClr>
                    </a:solidFill>
                  </a:tcPr>
                </a:tc>
                <a:tc>
                  <a:txBody>
                    <a:bodyPr/>
                    <a:lstStyle/>
                    <a:p>
                      <a:pPr algn="r"/>
                      <a:r>
                        <a:rPr lang="en-US" sz="1400" b="0" dirty="0" smtClean="0">
                          <a:solidFill>
                            <a:schemeClr val="bg1"/>
                          </a:solidFill>
                        </a:rPr>
                        <a:t>Column Title</a:t>
                      </a:r>
                      <a:endParaRPr lang="en-US" sz="1400" b="0" dirty="0" smtClean="0">
                        <a:solidFill>
                          <a:schemeClr val="bg1"/>
                        </a:solidFill>
                        <a:latin typeface="Arial" charset="0"/>
                        <a:ea typeface="Arial" charset="0"/>
                        <a:cs typeface="Arial" charset="0"/>
                      </a:endParaRP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 xmlns:a16="http://schemas.microsoft.com/office/drawing/2014/main" val="10001"/>
                  </a:ext>
                </a:extLst>
              </a:tr>
              <a:tr h="250776">
                <a:tc>
                  <a:txBody>
                    <a:bodyPr/>
                    <a:lstStyle/>
                    <a:p>
                      <a:pPr marL="0" marR="0" lvl="0" indent="0" algn="r" defTabSz="21669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chemeClr val="bg2"/>
                        </a:solidFill>
                        <a:effectLst/>
                        <a:uLnTx/>
                        <a:uFillTx/>
                        <a:latin typeface="Arial" charset="0"/>
                        <a:ea typeface="Arial" charset="0"/>
                        <a:cs typeface="Arial" charset="0"/>
                      </a:endParaRPr>
                    </a:p>
                  </a:txBody>
                  <a:tcPr marT="0" marB="0"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21669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chemeClr val="bg2"/>
                        </a:solidFill>
                        <a:effectLst/>
                        <a:uLnTx/>
                        <a:uFillTx/>
                        <a:latin typeface="Arial" charset="0"/>
                        <a:ea typeface="Arial" charset="0"/>
                        <a:cs typeface="Arial" charset="0"/>
                      </a:endParaRPr>
                    </a:p>
                  </a:txBody>
                  <a:tcPr marT="0" marB="0"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1"/>
                        </a:solidFill>
                        <a:latin typeface="Arial" charset="0"/>
                        <a:ea typeface="Arial" charset="0"/>
                        <a:cs typeface="Arial" charset="0"/>
                      </a:endParaRPr>
                    </a:p>
                  </a:txBody>
                  <a:tcPr marT="0" marB="0"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1"/>
                        </a:solidFill>
                        <a:latin typeface="Arial" charset="0"/>
                        <a:ea typeface="Arial" charset="0"/>
                        <a:cs typeface="Arial" charset="0"/>
                      </a:endParaRPr>
                    </a:p>
                  </a:txBody>
                  <a:tcPr marT="0" marB="0"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1"/>
                        </a:solidFill>
                        <a:latin typeface="Arial" charset="0"/>
                        <a:ea typeface="Arial" charset="0"/>
                        <a:cs typeface="Arial" charset="0"/>
                      </a:endParaRPr>
                    </a:p>
                  </a:txBody>
                  <a:tcPr marT="0" marB="0"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a:endParaRPr lang="en-US" sz="1400" dirty="0" smtClean="0">
                        <a:solidFill>
                          <a:schemeClr val="bg1"/>
                        </a:solidFill>
                        <a:latin typeface="Arial" charset="0"/>
                        <a:ea typeface="Arial" charset="0"/>
                        <a:cs typeface="Arial" charset="0"/>
                      </a:endParaRPr>
                    </a:p>
                  </a:txBody>
                  <a:tcPr marT="0" marB="0"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1"/>
                        </a:solidFill>
                        <a:latin typeface="Arial" charset="0"/>
                        <a:ea typeface="Arial" charset="0"/>
                        <a:cs typeface="Arial" charset="0"/>
                      </a:endParaRPr>
                    </a:p>
                  </a:txBody>
                  <a:tcPr marT="0" marB="0" anchor="ctr">
                    <a:lnL>
                      <a:noFill/>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58252">
                <a:tc rowSpan="2">
                  <a:txBody>
                    <a:bodyPr/>
                    <a:lstStyle/>
                    <a:p>
                      <a:pPr marL="0" marR="0" lvl="0" indent="0" algn="r" defTabSz="2166978" rtl="0" eaLnBrk="1" fontAlgn="b"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smtClean="0">
                          <a:ln>
                            <a:noFill/>
                          </a:ln>
                          <a:effectLst/>
                          <a:uLnTx/>
                          <a:uFillTx/>
                        </a:rPr>
                        <a:t>Category Title</a:t>
                      </a:r>
                      <a:endParaRPr kumimoji="0" lang="en-US" sz="1400" b="0" i="0" u="none" strike="noStrike" kern="1200" cap="none" spc="0" normalizeH="0" baseline="0" noProof="0" dirty="0" smtClean="0">
                        <a:ln>
                          <a:noFill/>
                        </a:ln>
                        <a:solidFill>
                          <a:schemeClr val="accent1"/>
                        </a:solidFill>
                        <a:effectLst/>
                        <a:uLnTx/>
                        <a:uFillTx/>
                        <a:latin typeface="Arial" charset="0"/>
                        <a:ea typeface="Arial" charset="0"/>
                        <a:cs typeface="Arial" charset="0"/>
                      </a:endParaRPr>
                    </a:p>
                  </a:txBody>
                  <a:tcPr marR="182880"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a:noFill/>
                    </a:lnB>
                    <a:lnTlToBr w="12700" cmpd="sng">
                      <a:noFill/>
                      <a:prstDash val="solid"/>
                    </a:lnTlToBr>
                    <a:lnBlToTr w="12700" cmpd="sng">
                      <a:noFill/>
                      <a:prstDash val="solid"/>
                    </a:lnBlToTr>
                  </a:tcPr>
                </a:tc>
                <a:tc>
                  <a:txBody>
                    <a:bodyPr/>
                    <a:lstStyle/>
                    <a:p>
                      <a:pPr algn="r" fontAlgn="b"/>
                      <a:r>
                        <a:rPr lang="en-US" sz="1400" u="none" strike="noStrike" dirty="0" smtClean="0">
                          <a:effectLst/>
                        </a:rPr>
                        <a:t>Item 1</a:t>
                      </a:r>
                      <a:endParaRPr lang="en-US"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u="none" strike="noStrike" dirty="0" smtClean="0">
                          <a:effectLst/>
                        </a:rPr>
                        <a:t>6–9</a:t>
                      </a:r>
                      <a:r>
                        <a:rPr lang="ru-RU" sz="1400" u="none" strike="noStrike" dirty="0" smtClean="0">
                          <a:effectLst/>
                        </a:rPr>
                        <a:t>%</a:t>
                      </a:r>
                      <a:endParaRPr lang="ru-RU"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pt-BR" sz="1400" u="none" strike="noStrike" dirty="0" smtClean="0">
                          <a:effectLst/>
                        </a:rPr>
                        <a:t>7–11%</a:t>
                      </a:r>
                      <a:endParaRPr lang="pt-B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pt-B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hr-HR" sz="1400" u="none" strike="noStrike" dirty="0" smtClean="0">
                          <a:effectLst/>
                        </a:rPr>
                        <a:t>3.1%</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hr-HR" sz="1400" u="none" strike="noStrike" dirty="0" smtClean="0">
                          <a:effectLst/>
                        </a:rPr>
                        <a:t>4.4%</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362692">
                <a:tc vMerge="1">
                  <a:txBody>
                    <a:bodyPr/>
                    <a:lstStyle/>
                    <a:p>
                      <a:pPr algn="l" fontAlgn="b"/>
                      <a:endParaRPr lang="en-US" sz="1200" b="0" i="0" u="none" strike="noStrike" dirty="0">
                        <a:solidFill>
                          <a:schemeClr val="tx1"/>
                        </a:solidFill>
                        <a:effectLst/>
                        <a:latin typeface="Arial" charset="0"/>
                        <a:ea typeface="Arial" charset="0"/>
                        <a:cs typeface="Arial" charset="0"/>
                      </a:endParaRPr>
                    </a:p>
                  </a:txBody>
                  <a:tcPr marL="100584" marR="100584" marT="54864" marB="54864"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ysDot"/>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400" u="none" strike="noStrike" dirty="0" smtClean="0">
                          <a:effectLst/>
                        </a:rPr>
                        <a:t>Item 2</a:t>
                      </a:r>
                      <a:endParaRPr lang="en-US" sz="1400" b="0" i="0" u="none" strike="noStrike" dirty="0" smtClean="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pt-BR" sz="1400" u="none" strike="noStrike" dirty="0" smtClean="0">
                          <a:effectLst/>
                        </a:rPr>
                        <a:t>6–7%</a:t>
                      </a:r>
                      <a:endParaRPr lang="pt-B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is-IS" sz="1400" u="none" strike="noStrike" dirty="0" smtClean="0">
                          <a:effectLst/>
                        </a:rPr>
                        <a:t>11–13%</a:t>
                      </a:r>
                      <a:endParaRPr lang="is-IS"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is-IS" sz="1400" b="0" i="0" u="none" strike="noStrike">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hr-HR" sz="1400" u="none" strike="noStrike" dirty="0" smtClean="0">
                          <a:effectLst/>
                        </a:rPr>
                        <a:t>6.7%</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hr-HR" sz="1400" u="none" strike="noStrike" dirty="0" smtClean="0">
                          <a:effectLst/>
                        </a:rPr>
                        <a:t>9.1%</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358252">
                <a:tc>
                  <a:txBody>
                    <a:bodyPr/>
                    <a:lstStyle/>
                    <a:p>
                      <a:pPr marL="0" marR="0" lvl="0" indent="0" algn="r" defTabSz="21669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chemeClr val="accent1"/>
                        </a:solidFill>
                        <a:effectLst/>
                        <a:uLnTx/>
                        <a:uFillTx/>
                        <a:latin typeface="Arial" charset="0"/>
                        <a:ea typeface="Arial" charset="0"/>
                        <a:cs typeface="Arial" charset="0"/>
                      </a:endParaRPr>
                    </a:p>
                  </a:txBody>
                  <a:tcPr marR="18288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marL="0" marR="0" lvl="0" indent="0" algn="r" defTabSz="21669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chemeClr val="bg2"/>
                        </a:solidFill>
                        <a:effectLst/>
                        <a:uLnTx/>
                        <a:uFillTx/>
                        <a:latin typeface="Arial" charset="0"/>
                        <a:ea typeface="Arial" charset="0"/>
                        <a:cs typeface="Arial"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2"/>
                        </a:solidFill>
                        <a:latin typeface="Arial" charset="0"/>
                        <a:ea typeface="Arial" charset="0"/>
                        <a:cs typeface="Arial"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2"/>
                        </a:solidFill>
                        <a:latin typeface="Arial" charset="0"/>
                        <a:ea typeface="Arial" charset="0"/>
                        <a:cs typeface="Arial"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2"/>
                        </a:solidFill>
                        <a:latin typeface="Arial" charset="0"/>
                        <a:ea typeface="Arial" charset="0"/>
                        <a:cs typeface="Arial"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a:endParaRPr lang="en-US" sz="1400" dirty="0" smtClean="0">
                        <a:solidFill>
                          <a:schemeClr val="bg2"/>
                        </a:solidFill>
                        <a:latin typeface="Arial" charset="0"/>
                        <a:ea typeface="Arial" charset="0"/>
                        <a:cs typeface="Arial"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2"/>
                        </a:solidFill>
                        <a:latin typeface="Arial" charset="0"/>
                        <a:ea typeface="Arial" charset="0"/>
                        <a:cs typeface="Arial" charset="0"/>
                      </a:endParaRPr>
                    </a:p>
                  </a:txBody>
                  <a:tcPr anchor="ctr">
                    <a:lnL>
                      <a:noFill/>
                    </a:lnL>
                    <a:lnR w="9525"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62692">
                <a:tc rowSpan="2">
                  <a:txBody>
                    <a:bodyPr/>
                    <a:lstStyle/>
                    <a:p>
                      <a:pPr marL="0" marR="0" lvl="0" indent="0" algn="r" defTabSz="2166978"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smtClean="0">
                          <a:ln>
                            <a:noFill/>
                          </a:ln>
                          <a:effectLst/>
                          <a:uLnTx/>
                          <a:uFillTx/>
                        </a:rPr>
                        <a:t>Category Title</a:t>
                      </a:r>
                      <a:endParaRPr kumimoji="0" lang="en-US" sz="1400" b="0" i="0" u="none" strike="noStrike" kern="1200" cap="none" spc="0" normalizeH="0" baseline="0" noProof="0" dirty="0" smtClean="0">
                        <a:ln>
                          <a:noFill/>
                        </a:ln>
                        <a:solidFill>
                          <a:schemeClr val="accent1"/>
                        </a:solidFill>
                        <a:effectLst/>
                        <a:uLnTx/>
                        <a:uFillTx/>
                        <a:latin typeface="Arial" charset="0"/>
                        <a:ea typeface="Arial" charset="0"/>
                        <a:cs typeface="Arial" charset="0"/>
                      </a:endParaRPr>
                    </a:p>
                  </a:txBody>
                  <a:tcPr marR="182880"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a:noFill/>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400" u="none" strike="noStrike" dirty="0" smtClean="0">
                          <a:effectLst/>
                        </a:rPr>
                        <a:t>Item 3</a:t>
                      </a:r>
                      <a:endParaRPr lang="en-US" sz="1400" b="0" i="0" u="none" strike="noStrike" dirty="0" smtClean="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bg-BG" sz="1400" u="none" strike="noStrike" dirty="0" smtClean="0">
                          <a:effectLst/>
                        </a:rPr>
                        <a:t>3</a:t>
                      </a:r>
                      <a:r>
                        <a:rPr lang="en-US" sz="1400" u="none" strike="noStrike" dirty="0" smtClean="0">
                          <a:effectLst/>
                        </a:rPr>
                        <a:t>–5</a:t>
                      </a:r>
                      <a:r>
                        <a:rPr lang="bg-BG" sz="1400" u="none" strike="noStrike" dirty="0" smtClean="0">
                          <a:effectLst/>
                        </a:rPr>
                        <a:t>%</a:t>
                      </a:r>
                      <a:endParaRPr lang="bg-BG"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u="none" strike="noStrike" dirty="0" smtClean="0">
                          <a:effectLst/>
                        </a:rPr>
                        <a:t>6–8</a:t>
                      </a:r>
                      <a:r>
                        <a:rPr lang="ru-RU" sz="1400" u="none" strike="noStrike" dirty="0" smtClean="0">
                          <a:effectLst/>
                        </a:rPr>
                        <a:t>%</a:t>
                      </a:r>
                      <a:endParaRPr lang="ru-RU"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ru-RU"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hr-HR" sz="1400" u="none" strike="noStrike" dirty="0">
                          <a:effectLst/>
                        </a:rPr>
                        <a:t>5</a:t>
                      </a:r>
                      <a:r>
                        <a:rPr lang="hr-HR" sz="1400" u="none" strike="noStrike" dirty="0" smtClean="0">
                          <a:effectLst/>
                        </a:rPr>
                        <a:t>.4</a:t>
                      </a:r>
                      <a:r>
                        <a:rPr lang="hr-HR" sz="1400" u="none" strike="noStrike" dirty="0">
                          <a:effectLst/>
                        </a:rPr>
                        <a:t>%</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hr-HR" sz="1400" u="none" strike="noStrike" dirty="0" smtClean="0">
                          <a:effectLst/>
                        </a:rPr>
                        <a:t>2.8%</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358252">
                <a:tc vMerge="1">
                  <a:txBody>
                    <a:bodyPr/>
                    <a:lstStyle/>
                    <a:p>
                      <a:pPr algn="l" fontAlgn="b"/>
                      <a:endParaRPr lang="en-US" sz="1200" b="0" i="0" u="none" strike="noStrike" dirty="0">
                        <a:solidFill>
                          <a:schemeClr val="tx1"/>
                        </a:solidFill>
                        <a:effectLst/>
                        <a:latin typeface="Arial" charset="0"/>
                        <a:ea typeface="Arial" charset="0"/>
                        <a:cs typeface="Arial" charset="0"/>
                      </a:endParaRPr>
                    </a:p>
                  </a:txBody>
                  <a:tcPr marL="100584" marR="100584" marT="54864" marB="54864"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ysDot"/>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algn="r" fontAlgn="b"/>
                      <a:r>
                        <a:rPr lang="en-US" sz="1400" u="none" strike="noStrike" dirty="0" smtClean="0">
                          <a:effectLst/>
                        </a:rPr>
                        <a:t>Item 4</a:t>
                      </a:r>
                      <a:endParaRPr lang="en-US"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u="none" strike="noStrike" dirty="0" smtClean="0">
                          <a:effectLst/>
                        </a:rPr>
                        <a:t>2–4</a:t>
                      </a:r>
                      <a:r>
                        <a:rPr lang="ru-RU" sz="1400" u="none" strike="noStrike" dirty="0" smtClean="0">
                          <a:effectLst/>
                        </a:rPr>
                        <a:t>%</a:t>
                      </a:r>
                      <a:endParaRPr lang="ru-RU"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is-IS" sz="1400" u="none" strike="noStrike" dirty="0" smtClean="0">
                          <a:effectLst/>
                        </a:rPr>
                        <a:t>11–14%</a:t>
                      </a:r>
                      <a:endParaRPr lang="is-IS"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is-IS"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hr-HR" sz="1400" u="none" strike="noStrike" dirty="0" smtClean="0">
                          <a:effectLst/>
                        </a:rPr>
                        <a:t>13.1%</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hr-HR" sz="1400" u="none" strike="noStrike" dirty="0" smtClean="0">
                          <a:effectLst/>
                        </a:rPr>
                        <a:t>5.7%</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358252">
                <a:tc>
                  <a:txBody>
                    <a:bodyPr/>
                    <a:lstStyle/>
                    <a:p>
                      <a:pPr marL="0" marR="0" lvl="0" indent="0" algn="r" defTabSz="21669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chemeClr val="accent1"/>
                        </a:solidFill>
                        <a:effectLst/>
                        <a:uLnTx/>
                        <a:uFillTx/>
                        <a:latin typeface="Arial" charset="0"/>
                        <a:ea typeface="Arial" charset="0"/>
                        <a:cs typeface="Arial" charset="0"/>
                      </a:endParaRPr>
                    </a:p>
                  </a:txBody>
                  <a:tcPr marR="18288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marL="0" marR="0" lvl="0" indent="0" algn="r" defTabSz="21669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chemeClr val="bg2"/>
                        </a:solidFill>
                        <a:effectLst/>
                        <a:uLnTx/>
                        <a:uFillTx/>
                        <a:latin typeface="Arial" charset="0"/>
                        <a:ea typeface="Arial" charset="0"/>
                        <a:cs typeface="Arial"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2"/>
                        </a:solidFill>
                        <a:latin typeface="Arial" charset="0"/>
                        <a:ea typeface="Arial" charset="0"/>
                        <a:cs typeface="Arial"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2"/>
                        </a:solidFill>
                        <a:latin typeface="Arial" charset="0"/>
                        <a:ea typeface="Arial" charset="0"/>
                        <a:cs typeface="Arial"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2"/>
                        </a:solidFill>
                        <a:latin typeface="Arial" charset="0"/>
                        <a:ea typeface="Arial" charset="0"/>
                        <a:cs typeface="Arial"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a:endParaRPr lang="en-US" sz="1400" dirty="0" smtClean="0">
                        <a:solidFill>
                          <a:schemeClr val="bg2"/>
                        </a:solidFill>
                        <a:latin typeface="Arial" charset="0"/>
                        <a:ea typeface="Arial" charset="0"/>
                        <a:cs typeface="Arial"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smtClean="0">
                        <a:solidFill>
                          <a:schemeClr val="bg2"/>
                        </a:solidFill>
                        <a:latin typeface="Arial" charset="0"/>
                        <a:ea typeface="Arial" charset="0"/>
                        <a:cs typeface="Arial" charset="0"/>
                      </a:endParaRPr>
                    </a:p>
                  </a:txBody>
                  <a:tcPr anchor="ctr">
                    <a:lnL>
                      <a:noFill/>
                    </a:lnL>
                    <a:lnR w="9525"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362692">
                <a:tc rowSpan="4">
                  <a:txBody>
                    <a:bodyPr/>
                    <a:lstStyle/>
                    <a:p>
                      <a:pPr algn="r" fontAlgn="b"/>
                      <a:r>
                        <a:rPr lang="en-US" sz="1400" u="none" strike="noStrike" dirty="0" smtClean="0">
                          <a:effectLst/>
                        </a:rPr>
                        <a:t>Category</a:t>
                      </a:r>
                      <a:r>
                        <a:rPr lang="en-US" sz="1400" u="none" strike="noStrike" baseline="0" dirty="0" smtClean="0">
                          <a:effectLst/>
                        </a:rPr>
                        <a:t> Title</a:t>
                      </a:r>
                      <a:endParaRPr lang="en-US" sz="1400" b="0" i="0" u="none" strike="noStrike" dirty="0">
                        <a:solidFill>
                          <a:schemeClr val="accent1"/>
                        </a:solidFill>
                        <a:effectLst/>
                        <a:latin typeface="Arial" charset="0"/>
                        <a:ea typeface="Arial" charset="0"/>
                        <a:cs typeface="Arial" charset="0"/>
                      </a:endParaRPr>
                    </a:p>
                  </a:txBody>
                  <a:tcPr marR="182880"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400" u="none" strike="noStrike" dirty="0" smtClean="0">
                          <a:effectLst/>
                        </a:rPr>
                        <a:t>Item 5</a:t>
                      </a:r>
                      <a:endParaRPr lang="en-US" sz="1400" b="0" i="0" u="none" strike="noStrike" dirty="0" smtClean="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u="none" strike="noStrike" dirty="0" smtClean="0">
                          <a:effectLst/>
                        </a:rPr>
                        <a:t>9–11</a:t>
                      </a:r>
                      <a:r>
                        <a:rPr lang="ru-RU" sz="1400" u="none" strike="noStrike" dirty="0" smtClean="0">
                          <a:effectLst/>
                        </a:rPr>
                        <a:t>%</a:t>
                      </a:r>
                      <a:endParaRPr lang="ru-RU"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is-IS" sz="1400" u="none" strike="noStrike" dirty="0" smtClean="0">
                          <a:effectLst/>
                        </a:rPr>
                        <a:t>13–15</a:t>
                      </a:r>
                      <a:r>
                        <a:rPr lang="is-IS" sz="1400" u="none" strike="noStrike" dirty="0">
                          <a:effectLst/>
                        </a:rPr>
                        <a:t>%</a:t>
                      </a:r>
                      <a:endParaRPr lang="is-IS"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is-IS"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hr-HR" sz="1400" u="none" strike="noStrike" dirty="0" smtClean="0">
                          <a:effectLst/>
                        </a:rPr>
                        <a:t>3.6%</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pt-BR" sz="1400" u="none" strike="noStrike" dirty="0" smtClean="0">
                          <a:effectLst/>
                        </a:rPr>
                        <a:t>5.7%</a:t>
                      </a:r>
                      <a:endParaRPr lang="pt-B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362692">
                <a:tc vMerge="1">
                  <a:txBody>
                    <a:bodyPr/>
                    <a:lstStyle/>
                    <a:p>
                      <a:pPr algn="l" fontAlgn="b"/>
                      <a:endParaRPr lang="en-US" sz="1200" b="0" i="0" u="none" strike="noStrike" dirty="0">
                        <a:solidFill>
                          <a:schemeClr val="tx1"/>
                        </a:solidFill>
                        <a:effectLst/>
                        <a:latin typeface="Arial" charset="0"/>
                        <a:ea typeface="Arial" charset="0"/>
                        <a:cs typeface="Arial" charset="0"/>
                      </a:endParaRPr>
                    </a:p>
                  </a:txBody>
                  <a:tcPr marL="100584" marR="100584" marT="54864" marB="54864" anchor="ctr">
                    <a:lnL w="635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ysDot"/>
                      <a:round/>
                      <a:headEnd type="none" w="med" len="med"/>
                      <a:tailEnd type="none" w="med" len="med"/>
                    </a:lnT>
                    <a:lnB w="6350" cap="flat" cmpd="sng" algn="ctr">
                      <a:solidFill>
                        <a:schemeClr val="accent1"/>
                      </a:solidFill>
                      <a:prstDash val="sysDot"/>
                      <a:round/>
                      <a:headEnd type="none" w="med" len="med"/>
                      <a:tailEnd type="none" w="med" len="med"/>
                    </a:lnB>
                    <a:solidFill>
                      <a:schemeClr val="bg1">
                        <a:lumMod val="90000"/>
                        <a:lumOff val="10000"/>
                      </a:schemeClr>
                    </a:solid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400" u="none" strike="noStrike" dirty="0" smtClean="0">
                          <a:effectLst/>
                        </a:rPr>
                        <a:t>Item 6</a:t>
                      </a:r>
                      <a:endParaRPr lang="en-US" sz="1400" b="0" i="0" u="none" strike="noStrike" dirty="0" smtClean="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u="none" strike="noStrike" dirty="0" smtClean="0">
                          <a:effectLst/>
                        </a:rPr>
                        <a:t>25–31%</a:t>
                      </a:r>
                      <a:endParaRPr lang="ru-RU"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is-IS" sz="1400" u="none" strike="noStrike" dirty="0" smtClean="0">
                          <a:effectLst/>
                        </a:rPr>
                        <a:t>32–34%</a:t>
                      </a:r>
                      <a:endParaRPr lang="is-IS"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is-IS" sz="1400" b="0" i="0" u="none" strike="noStrike">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hr-HR" sz="1400" u="none" strike="noStrike" dirty="0" smtClean="0">
                          <a:effectLst/>
                        </a:rPr>
                        <a:t>12.4%</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hr-HR" sz="1400" u="none" strike="noStrike" dirty="0" smtClean="0">
                          <a:effectLst/>
                        </a:rPr>
                        <a:t>12.4%</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362692">
                <a:tc vMerge="1">
                  <a:txBody>
                    <a:bodyPr/>
                    <a:lstStyle/>
                    <a:p>
                      <a:pPr algn="l" fontAlgn="b"/>
                      <a:endParaRPr lang="en-US" sz="1200" b="0" i="0" u="none" strike="noStrike" dirty="0">
                        <a:solidFill>
                          <a:schemeClr val="tx1"/>
                        </a:solidFill>
                        <a:effectLst/>
                        <a:latin typeface="Arial" charset="0"/>
                        <a:ea typeface="Arial" charset="0"/>
                        <a:cs typeface="Arial" charset="0"/>
                      </a:endParaRPr>
                    </a:p>
                  </a:txBody>
                  <a:tcPr marL="100584" marR="100584" marT="54864" marB="54864" anchor="ctr">
                    <a:lnL w="635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ysDot"/>
                      <a:round/>
                      <a:headEnd type="none" w="med" len="med"/>
                      <a:tailEnd type="none" w="med" len="med"/>
                    </a:lnT>
                    <a:lnB w="6350" cap="flat" cmpd="sng" algn="ctr">
                      <a:solidFill>
                        <a:schemeClr val="accent1"/>
                      </a:solidFill>
                      <a:prstDash val="sysDot"/>
                      <a:round/>
                      <a:headEnd type="none" w="med" len="med"/>
                      <a:tailEnd type="none" w="med" len="med"/>
                    </a:lnB>
                    <a:solidFill>
                      <a:schemeClr val="bg1">
                        <a:lumMod val="95000"/>
                        <a:alpha val="65000"/>
                      </a:schemeClr>
                    </a:solid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400" u="none" strike="noStrike" dirty="0" smtClean="0">
                          <a:effectLst/>
                        </a:rPr>
                        <a:t>Item 7</a:t>
                      </a:r>
                      <a:endParaRPr lang="en-US" sz="1400" b="0" i="0" u="none" strike="noStrike" dirty="0" smtClean="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u="none" strike="noStrike" dirty="0" smtClean="0">
                          <a:effectLst/>
                        </a:rPr>
                        <a:t>15–17%</a:t>
                      </a:r>
                      <a:endParaRPr lang="ru-RU"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is-IS" sz="1400" u="none" strike="noStrike" dirty="0" smtClean="0">
                          <a:effectLst/>
                        </a:rPr>
                        <a:t>21–22%</a:t>
                      </a:r>
                      <a:endParaRPr lang="is-IS"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is-IS" sz="1400" b="0" i="0" u="none" strike="noStrike">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hr-HR" sz="1400" u="none" strike="noStrike" dirty="0" smtClean="0">
                          <a:effectLst/>
                        </a:rPr>
                        <a:t>37%**</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hr-HR" sz="1400" u="none" strike="noStrike" dirty="0" smtClean="0">
                          <a:effectLst/>
                        </a:rPr>
                        <a:t>33%</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358252">
                <a:tc vMerge="1">
                  <a:txBody>
                    <a:bodyPr/>
                    <a:lstStyle/>
                    <a:p>
                      <a:pPr algn="l" fontAlgn="b"/>
                      <a:endParaRPr lang="en-US" sz="1200" b="0" i="0" u="none" strike="noStrike" dirty="0">
                        <a:solidFill>
                          <a:schemeClr val="tx1"/>
                        </a:solidFill>
                        <a:effectLst/>
                        <a:latin typeface="Arial" charset="0"/>
                        <a:ea typeface="Arial" charset="0"/>
                        <a:cs typeface="Arial" charset="0"/>
                      </a:endParaRPr>
                    </a:p>
                  </a:txBody>
                  <a:tcPr marL="100584" marR="100584" marT="54864" marB="54864" anchor="ctr">
                    <a:lnL w="635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ysDot"/>
                      <a:round/>
                      <a:headEnd type="none" w="med" len="med"/>
                      <a:tailEnd type="none" w="med" len="med"/>
                    </a:lnT>
                    <a:lnB w="6350" cap="flat" cmpd="sng" algn="ctr">
                      <a:noFill/>
                      <a:prstDash val="solid"/>
                      <a:round/>
                      <a:headEnd type="none" w="med" len="med"/>
                      <a:tailEnd type="none" w="med" len="med"/>
                    </a:lnB>
                    <a:solidFill>
                      <a:schemeClr val="bg1">
                        <a:lumMod val="90000"/>
                        <a:lumOff val="10000"/>
                      </a:schemeClr>
                    </a:solidFill>
                  </a:tcPr>
                </a:tc>
                <a:tc>
                  <a:txBody>
                    <a:bodyPr/>
                    <a:lstStyle/>
                    <a:p>
                      <a:pPr algn="r" fontAlgn="b"/>
                      <a:r>
                        <a:rPr lang="en-US" sz="1400" u="none" strike="noStrike" dirty="0" smtClean="0">
                          <a:effectLst/>
                        </a:rPr>
                        <a:t>Item 8</a:t>
                      </a:r>
                      <a:endParaRPr lang="en-US"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hr-HR" sz="1400" u="none" strike="noStrike" dirty="0" smtClean="0">
                          <a:effectLst/>
                        </a:rPr>
                        <a:t>2.7–5.5</a:t>
                      </a:r>
                      <a:r>
                        <a:rPr lang="hr-HR" sz="1400" u="none" strike="noStrike" dirty="0">
                          <a:effectLst/>
                        </a:rPr>
                        <a:t>%</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u="none" strike="noStrike" dirty="0" smtClean="0">
                          <a:effectLst/>
                        </a:rPr>
                        <a:t>7–9</a:t>
                      </a:r>
                      <a:r>
                        <a:rPr lang="ru-RU" sz="1400" u="none" strike="noStrike" dirty="0" smtClean="0">
                          <a:effectLst/>
                        </a:rPr>
                        <a:t>%</a:t>
                      </a:r>
                      <a:endParaRPr lang="ru-RU"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ru-RU"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b"/>
                      <a:r>
                        <a:rPr lang="hr-HR" sz="1400" u="none" strike="noStrike" dirty="0" smtClean="0">
                          <a:effectLst/>
                        </a:rPr>
                        <a:t>27%**</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hr-HR" sz="1400" u="none" strike="noStrike" dirty="0" smtClean="0">
                          <a:effectLst/>
                        </a:rPr>
                        <a:t>22%</a:t>
                      </a:r>
                      <a:endParaRPr lang="hr-HR" sz="1400" b="0" i="0" u="none" strike="noStrike" dirty="0">
                        <a:solidFill>
                          <a:schemeClr val="bg2"/>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bl>
          </a:graphicData>
        </a:graphic>
      </p:graphicFrame>
      <p:sp>
        <p:nvSpPr>
          <p:cNvPr id="2" name="Title 1"/>
          <p:cNvSpPr>
            <a:spLocks noGrp="1"/>
          </p:cNvSpPr>
          <p:nvPr>
            <p:ph type="title"/>
          </p:nvPr>
        </p:nvSpPr>
        <p:spPr/>
        <p:txBody>
          <a:bodyPr/>
          <a:lstStyle/>
          <a:p>
            <a:r>
              <a:rPr lang="en-US" dirty="0"/>
              <a:t>Title Goes Here</a:t>
            </a:r>
          </a:p>
        </p:txBody>
      </p:sp>
      <p:sp>
        <p:nvSpPr>
          <p:cNvPr id="7" name="Rectangle 6"/>
          <p:cNvSpPr/>
          <p:nvPr/>
        </p:nvSpPr>
        <p:spPr>
          <a:xfrm>
            <a:off x="1879601" y="2075564"/>
            <a:ext cx="8515723" cy="932787"/>
          </a:xfrm>
          <a:prstGeom prst="rect">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879601" y="4202158"/>
            <a:ext cx="8515723" cy="1713484"/>
          </a:xfrm>
          <a:prstGeom prst="rect">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
        <p:nvSpPr>
          <p:cNvPr id="19" name="Rectangle 18"/>
          <p:cNvSpPr/>
          <p:nvPr/>
        </p:nvSpPr>
        <p:spPr>
          <a:xfrm>
            <a:off x="1879601" y="3148836"/>
            <a:ext cx="8515723" cy="925942"/>
          </a:xfrm>
          <a:prstGeom prst="rect">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8999264"/>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 Placeholder 16"/>
          <p:cNvSpPr>
            <a:spLocks noGrp="1"/>
          </p:cNvSpPr>
          <p:nvPr>
            <p:ph type="body" sz="quarter" idx="23"/>
          </p:nvPr>
        </p:nvSpPr>
        <p:spPr/>
        <p:txBody>
          <a:bodyPr/>
          <a:lstStyle/>
          <a:p>
            <a:r>
              <a:rPr lang="en-US" smtClean="0"/>
              <a:t>Title Header</a:t>
            </a:r>
            <a:endParaRPr lang="en-US" dirty="0"/>
          </a:p>
        </p:txBody>
      </p:sp>
      <p:sp>
        <p:nvSpPr>
          <p:cNvPr id="20" name="Text Placeholder 19"/>
          <p:cNvSpPr>
            <a:spLocks noGrp="1"/>
          </p:cNvSpPr>
          <p:nvPr>
            <p:ph type="body" sz="quarter" idx="24"/>
          </p:nvPr>
        </p:nvSpPr>
        <p:spPr/>
        <p:txBody>
          <a:bodyPr/>
          <a:lstStyle/>
          <a:p>
            <a:r>
              <a:rPr lang="en-US" smtClean="0"/>
              <a:t>Title Header</a:t>
            </a:r>
            <a:endParaRPr lang="en-US" dirty="0"/>
          </a:p>
        </p:txBody>
      </p:sp>
      <p:sp>
        <p:nvSpPr>
          <p:cNvPr id="22" name="Text Placeholder 21"/>
          <p:cNvSpPr>
            <a:spLocks noGrp="1"/>
          </p:cNvSpPr>
          <p:nvPr>
            <p:ph type="body" sz="quarter" idx="26"/>
          </p:nvPr>
        </p:nvSpPr>
        <p:spPr/>
        <p:txBody>
          <a:bodyPr/>
          <a:lstStyle/>
          <a:p>
            <a:r>
              <a:rPr lang="en-US" smtClean="0"/>
              <a:t>Title Header</a:t>
            </a:r>
            <a:endParaRPr lang="en-US" dirty="0"/>
          </a:p>
        </p:txBody>
      </p:sp>
      <p:sp>
        <p:nvSpPr>
          <p:cNvPr id="24" name="Text Placeholder 23"/>
          <p:cNvSpPr>
            <a:spLocks noGrp="1"/>
          </p:cNvSpPr>
          <p:nvPr>
            <p:ph type="body" sz="quarter" idx="28"/>
          </p:nvPr>
        </p:nvSpPr>
        <p:spPr/>
        <p:txBody>
          <a:bodyPr/>
          <a:lstStyle/>
          <a:p>
            <a:r>
              <a:rPr lang="en-US" smtClean="0"/>
              <a:t>Subtext</a:t>
            </a:r>
            <a:endParaRPr lang="en-US" dirty="0"/>
          </a:p>
        </p:txBody>
      </p:sp>
      <p:sp>
        <p:nvSpPr>
          <p:cNvPr id="41" name="Text Placeholder 40"/>
          <p:cNvSpPr>
            <a:spLocks noGrp="1"/>
          </p:cNvSpPr>
          <p:nvPr>
            <p:ph type="body" sz="quarter" idx="29"/>
          </p:nvPr>
        </p:nvSpPr>
        <p:spPr/>
        <p:txBody>
          <a:bodyPr/>
          <a:lstStyle/>
          <a:p>
            <a:r>
              <a:rPr lang="en-US" smtClean="0"/>
              <a:t>Subtext</a:t>
            </a:r>
          </a:p>
          <a:p>
            <a:endParaRPr lang="en-US" dirty="0"/>
          </a:p>
        </p:txBody>
      </p:sp>
      <p:sp>
        <p:nvSpPr>
          <p:cNvPr id="42" name="Text Placeholder 41"/>
          <p:cNvSpPr>
            <a:spLocks noGrp="1"/>
          </p:cNvSpPr>
          <p:nvPr>
            <p:ph type="body" sz="quarter" idx="30"/>
          </p:nvPr>
        </p:nvSpPr>
        <p:spPr/>
        <p:txBody>
          <a:bodyPr/>
          <a:lstStyle/>
          <a:p>
            <a:r>
              <a:rPr lang="en-US" smtClean="0"/>
              <a:t>Subtext</a:t>
            </a:r>
          </a:p>
          <a:p>
            <a:endParaRPr lang="en-US" dirty="0"/>
          </a:p>
        </p:txBody>
      </p:sp>
      <p:sp>
        <p:nvSpPr>
          <p:cNvPr id="43" name="Text Placeholder 42"/>
          <p:cNvSpPr>
            <a:spLocks noGrp="1"/>
          </p:cNvSpPr>
          <p:nvPr>
            <p:ph type="body" sz="quarter" idx="31"/>
          </p:nvPr>
        </p:nvSpPr>
        <p:spPr/>
        <p:txBody>
          <a:bodyPr/>
          <a:lstStyle/>
          <a:p>
            <a:r>
              <a:rPr lang="en-US" smtClean="0"/>
              <a:t>Subtext</a:t>
            </a:r>
            <a:endParaRPr lang="en-US" dirty="0"/>
          </a:p>
        </p:txBody>
      </p:sp>
      <p:sp>
        <p:nvSpPr>
          <p:cNvPr id="45" name="Text Placeholder 44"/>
          <p:cNvSpPr>
            <a:spLocks noGrp="1"/>
          </p:cNvSpPr>
          <p:nvPr>
            <p:ph type="body" sz="quarter" idx="32"/>
          </p:nvPr>
        </p:nvSpPr>
        <p:spPr/>
        <p:txBody>
          <a:bodyPr/>
          <a:lstStyle/>
          <a:p>
            <a:r>
              <a:rPr lang="en-US" smtClean="0"/>
              <a:t>2%</a:t>
            </a:r>
            <a:endParaRPr lang="en-US" dirty="0"/>
          </a:p>
        </p:txBody>
      </p:sp>
      <p:sp>
        <p:nvSpPr>
          <p:cNvPr id="46" name="Text Placeholder 45"/>
          <p:cNvSpPr>
            <a:spLocks noGrp="1"/>
          </p:cNvSpPr>
          <p:nvPr>
            <p:ph type="body" sz="quarter" idx="33"/>
          </p:nvPr>
        </p:nvSpPr>
        <p:spPr/>
        <p:txBody>
          <a:bodyPr/>
          <a:lstStyle/>
          <a:p>
            <a:r>
              <a:rPr lang="en-US" smtClean="0"/>
              <a:t>3%</a:t>
            </a:r>
            <a:endParaRPr lang="en-US" dirty="0"/>
          </a:p>
        </p:txBody>
      </p:sp>
      <p:sp>
        <p:nvSpPr>
          <p:cNvPr id="47" name="Text Placeholder 46"/>
          <p:cNvSpPr>
            <a:spLocks noGrp="1"/>
          </p:cNvSpPr>
          <p:nvPr>
            <p:ph type="body" sz="quarter" idx="34"/>
          </p:nvPr>
        </p:nvSpPr>
        <p:spPr/>
        <p:txBody>
          <a:bodyPr/>
          <a:lstStyle/>
          <a:p>
            <a:r>
              <a:rPr lang="en-US" smtClean="0"/>
              <a:t>9%</a:t>
            </a:r>
          </a:p>
          <a:p>
            <a:endParaRPr lang="en-US" dirty="0"/>
          </a:p>
        </p:txBody>
      </p:sp>
      <p:sp>
        <p:nvSpPr>
          <p:cNvPr id="48" name="Text Placeholder 47"/>
          <p:cNvSpPr>
            <a:spLocks noGrp="1"/>
          </p:cNvSpPr>
          <p:nvPr>
            <p:ph type="body" sz="quarter" idx="35"/>
          </p:nvPr>
        </p:nvSpPr>
        <p:spPr/>
        <p:txBody>
          <a:bodyPr/>
          <a:lstStyle/>
          <a:p>
            <a:r>
              <a:rPr lang="en-US" smtClean="0"/>
              <a:t>Subtext</a:t>
            </a:r>
          </a:p>
          <a:p>
            <a:endParaRPr lang="en-US" dirty="0"/>
          </a:p>
        </p:txBody>
      </p:sp>
      <p:sp>
        <p:nvSpPr>
          <p:cNvPr id="49" name="Text Placeholder 48"/>
          <p:cNvSpPr>
            <a:spLocks noGrp="1"/>
          </p:cNvSpPr>
          <p:nvPr>
            <p:ph type="body" sz="quarter" idx="36"/>
          </p:nvPr>
        </p:nvSpPr>
        <p:spPr/>
        <p:txBody>
          <a:bodyPr/>
          <a:lstStyle/>
          <a:p>
            <a:r>
              <a:rPr lang="en-US" smtClean="0"/>
              <a:t>Subtext</a:t>
            </a:r>
          </a:p>
          <a:p>
            <a:endParaRPr lang="en-US" dirty="0"/>
          </a:p>
        </p:txBody>
      </p:sp>
      <p:sp>
        <p:nvSpPr>
          <p:cNvPr id="50" name="Text Placeholder 49"/>
          <p:cNvSpPr>
            <a:spLocks noGrp="1"/>
          </p:cNvSpPr>
          <p:nvPr>
            <p:ph type="body" sz="quarter" idx="37"/>
          </p:nvPr>
        </p:nvSpPr>
        <p:spPr/>
        <p:txBody>
          <a:bodyPr/>
          <a:lstStyle/>
          <a:p>
            <a:r>
              <a:rPr lang="en-US" smtClean="0"/>
              <a:t>Subtext</a:t>
            </a:r>
            <a:endParaRPr lang="en-US" dirty="0"/>
          </a:p>
        </p:txBody>
      </p:sp>
      <p:sp>
        <p:nvSpPr>
          <p:cNvPr id="53" name="Text Placeholder 52"/>
          <p:cNvSpPr>
            <a:spLocks noGrp="1"/>
          </p:cNvSpPr>
          <p:nvPr>
            <p:ph type="body" sz="quarter" idx="38"/>
          </p:nvPr>
        </p:nvSpPr>
        <p:spPr/>
        <p:txBody>
          <a:bodyPr/>
          <a:lstStyle/>
          <a:p>
            <a:r>
              <a:rPr lang="en-US" dirty="0" smtClean="0"/>
              <a:t>$34M</a:t>
            </a:r>
          </a:p>
        </p:txBody>
      </p:sp>
      <p:sp>
        <p:nvSpPr>
          <p:cNvPr id="25" name="Title 24"/>
          <p:cNvSpPr>
            <a:spLocks noGrp="1"/>
          </p:cNvSpPr>
          <p:nvPr>
            <p:ph type="title"/>
          </p:nvPr>
        </p:nvSpPr>
        <p:spPr/>
        <p:txBody>
          <a:bodyPr/>
          <a:lstStyle/>
          <a:p>
            <a:r>
              <a:rPr lang="en-US" smtClean="0"/>
              <a:t>Title Goes Here</a:t>
            </a:r>
            <a:endParaRPr lang="en-US" dirty="0"/>
          </a:p>
        </p:txBody>
      </p:sp>
      <p:sp>
        <p:nvSpPr>
          <p:cNvPr id="56" name="Right Arrow 55"/>
          <p:cNvSpPr/>
          <p:nvPr/>
        </p:nvSpPr>
        <p:spPr>
          <a:xfrm rot="16200000">
            <a:off x="3639931" y="2452302"/>
            <a:ext cx="925838" cy="649357"/>
          </a:xfrm>
          <a:prstGeom prst="rightArrow">
            <a:avLst>
              <a:gd name="adj1" fmla="val 50351"/>
              <a:gd name="adj2" fmla="val 51578"/>
            </a:avLst>
          </a:prstGeom>
          <a:solidFill>
            <a:schemeClr val="accent1"/>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7" name="Right Arrow 56"/>
          <p:cNvSpPr/>
          <p:nvPr/>
        </p:nvSpPr>
        <p:spPr>
          <a:xfrm rot="5400000">
            <a:off x="3639931" y="3590472"/>
            <a:ext cx="925838" cy="649357"/>
          </a:xfrm>
          <a:prstGeom prst="rightArrow">
            <a:avLst>
              <a:gd name="adj1" fmla="val 50351"/>
              <a:gd name="adj2" fmla="val 51578"/>
            </a:avLst>
          </a:prstGeom>
          <a:solidFill>
            <a:schemeClr val="accent1"/>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8" name="Right Arrow 57"/>
          <p:cNvSpPr/>
          <p:nvPr/>
        </p:nvSpPr>
        <p:spPr>
          <a:xfrm rot="16200000">
            <a:off x="3639931" y="4751562"/>
            <a:ext cx="925838" cy="649357"/>
          </a:xfrm>
          <a:prstGeom prst="rightArrow">
            <a:avLst>
              <a:gd name="adj1" fmla="val 50351"/>
              <a:gd name="adj2" fmla="val 51578"/>
            </a:avLst>
          </a:prstGeom>
          <a:solidFill>
            <a:schemeClr val="accent1"/>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9" name="Right Arrow 58"/>
          <p:cNvSpPr/>
          <p:nvPr/>
        </p:nvSpPr>
        <p:spPr>
          <a:xfrm>
            <a:off x="6614315" y="2452303"/>
            <a:ext cx="925838" cy="649357"/>
          </a:xfrm>
          <a:prstGeom prst="rightArrow">
            <a:avLst>
              <a:gd name="adj1" fmla="val 50351"/>
              <a:gd name="adj2" fmla="val 51578"/>
            </a:avLst>
          </a:prstGeom>
          <a:solidFill>
            <a:schemeClr val="accent1"/>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3" name="TextBox 22"/>
          <p:cNvSpPr txBox="1"/>
          <p:nvPr/>
        </p:nvSpPr>
        <p:spPr>
          <a:xfrm>
            <a:off x="7753260" y="6158753"/>
            <a:ext cx="2749471" cy="261610"/>
          </a:xfrm>
          <a:prstGeom prst="rect">
            <a:avLst/>
          </a:prstGeom>
          <a:noFill/>
        </p:spPr>
        <p:txBody>
          <a:bodyPr wrap="none" rtlCol="0">
            <a:spAutoFit/>
          </a:bodyPr>
          <a:lstStyle/>
          <a:p>
            <a:pPr>
              <a:spcBef>
                <a:spcPts val="1200"/>
              </a:spcBef>
            </a:pPr>
            <a:r>
              <a:rPr lang="en-US" sz="1100" dirty="0">
                <a:solidFill>
                  <a:srgbClr val="C00000"/>
                </a:solidFill>
              </a:rPr>
              <a:t>*NUMBERS ARE FOR POSITION ONLY</a:t>
            </a:r>
          </a:p>
        </p:txBody>
      </p:sp>
    </p:spTree>
    <p:extLst>
      <p:ext uri="{BB962C8B-B14F-4D97-AF65-F5344CB8AC3E}">
        <p14:creationId xmlns:p14="http://schemas.microsoft.com/office/powerpoint/2010/main" val="347754071"/>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600" y="2362670"/>
            <a:ext cx="5372944" cy="133366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09456" y="2362670"/>
            <a:ext cx="5372944" cy="1333664"/>
          </a:xfrm>
          <a:prstGeom prst="rect">
            <a:avLst/>
          </a:prstGeom>
        </p:spPr>
      </p:pic>
      <p:sp>
        <p:nvSpPr>
          <p:cNvPr id="23" name="Text Placeholder 22"/>
          <p:cNvSpPr>
            <a:spLocks noGrp="1"/>
          </p:cNvSpPr>
          <p:nvPr>
            <p:ph type="body" sz="quarter" idx="23"/>
          </p:nvPr>
        </p:nvSpPr>
        <p:spPr/>
        <p:txBody>
          <a:bodyPr/>
          <a:lstStyle/>
          <a:p>
            <a:r>
              <a:rPr lang="en-US" dirty="0" smtClean="0"/>
              <a:t>Subtitle</a:t>
            </a:r>
            <a:endParaRPr lang="en-US" dirty="0"/>
          </a:p>
        </p:txBody>
      </p:sp>
      <p:sp>
        <p:nvSpPr>
          <p:cNvPr id="24" name="Text Placeholder 23"/>
          <p:cNvSpPr>
            <a:spLocks noGrp="1"/>
          </p:cNvSpPr>
          <p:nvPr>
            <p:ph type="body" sz="quarter" idx="24"/>
          </p:nvPr>
        </p:nvSpPr>
        <p:spPr>
          <a:solidFill>
            <a:schemeClr val="tx1"/>
          </a:solidFill>
        </p:spPr>
        <p:txBody>
          <a:bodyPr/>
          <a:lstStyle/>
          <a:p>
            <a:r>
              <a:rPr lang="en-US" dirty="0" smtClean="0"/>
              <a:t>Category Title</a:t>
            </a:r>
            <a:endParaRPr lang="en-US" dirty="0"/>
          </a:p>
        </p:txBody>
      </p:sp>
      <p:sp>
        <p:nvSpPr>
          <p:cNvPr id="35" name="Content Placeholder 34"/>
          <p:cNvSpPr>
            <a:spLocks noGrp="1"/>
          </p:cNvSpPr>
          <p:nvPr>
            <p:ph sz="quarter" idx="25"/>
          </p:nvPr>
        </p:nvSpPr>
        <p:spPr/>
        <p:txBody>
          <a:bodyPr vert="horz" lIns="274320" tIns="182880" rIns="640080" bIns="45720" rtlCol="0" anchor="t">
            <a:noAutofit/>
          </a:bodyPr>
          <a:lstStyle/>
          <a:p>
            <a:pPr marL="171450" indent="-171450">
              <a:spcBef>
                <a:spcPts val="600"/>
              </a:spcBef>
              <a:buClr>
                <a:schemeClr val="tx1"/>
              </a:buClr>
              <a:buFont typeface="Arial" charset="0"/>
              <a:buChar char="•"/>
            </a:pPr>
            <a:r>
              <a:rPr lang="en-US" dirty="0"/>
              <a:t>Quisque suscipit pulvinar est, et elementum magna tempor </a:t>
            </a:r>
            <a:r>
              <a:rPr lang="en-US" dirty="0" smtClean="0"/>
              <a:t>id</a:t>
            </a:r>
            <a:endParaRPr lang="en-US" dirty="0"/>
          </a:p>
          <a:p>
            <a:pPr marL="171450" indent="-171450">
              <a:spcBef>
                <a:spcPts val="600"/>
              </a:spcBef>
              <a:buClr>
                <a:schemeClr val="tx1"/>
              </a:buClr>
              <a:buFont typeface="Arial" charset="0"/>
              <a:buChar char="•"/>
            </a:pPr>
            <a:r>
              <a:rPr lang="en-US" dirty="0"/>
              <a:t>Suspendisse elementum vulputate purus, nec mollis sem aliquet </a:t>
            </a:r>
            <a:r>
              <a:rPr lang="en-US" dirty="0" smtClean="0"/>
              <a:t>et</a:t>
            </a:r>
            <a:endParaRPr lang="en-US" dirty="0"/>
          </a:p>
          <a:p>
            <a:pPr marL="171450" indent="-171450">
              <a:spcBef>
                <a:spcPts val="600"/>
              </a:spcBef>
              <a:buClr>
                <a:schemeClr val="tx1"/>
              </a:buClr>
              <a:buFont typeface="Arial" charset="0"/>
              <a:buChar char="•"/>
            </a:pPr>
            <a:r>
              <a:rPr lang="en-US" dirty="0"/>
              <a:t>Donec vestibulum metus ipsum, ut semper dui rhoncus </a:t>
            </a:r>
            <a:r>
              <a:rPr lang="en-US" dirty="0" smtClean="0"/>
              <a:t>non</a:t>
            </a:r>
            <a:endParaRPr lang="en-US" dirty="0"/>
          </a:p>
          <a:p>
            <a:pPr marL="171450" indent="-171450">
              <a:spcBef>
                <a:spcPts val="600"/>
              </a:spcBef>
              <a:buClr>
                <a:schemeClr val="tx1"/>
              </a:buClr>
              <a:buFont typeface="Arial" charset="0"/>
              <a:buChar char="•"/>
            </a:pPr>
            <a:r>
              <a:rPr lang="en-US" dirty="0"/>
              <a:t>Sed dui turpis, dapibus nec sapien ac, tempor facilisis </a:t>
            </a:r>
            <a:r>
              <a:rPr lang="en-US" dirty="0" smtClean="0"/>
              <a:t>orci</a:t>
            </a:r>
            <a:endParaRPr lang="en-US" dirty="0"/>
          </a:p>
          <a:p>
            <a:pPr>
              <a:spcBef>
                <a:spcPts val="600"/>
              </a:spcBef>
            </a:pPr>
            <a:endParaRPr lang="en-US" dirty="0"/>
          </a:p>
        </p:txBody>
      </p:sp>
      <p:sp>
        <p:nvSpPr>
          <p:cNvPr id="30" name="Text Placeholder 29"/>
          <p:cNvSpPr>
            <a:spLocks noGrp="1"/>
          </p:cNvSpPr>
          <p:nvPr>
            <p:ph type="body" sz="quarter" idx="27"/>
          </p:nvPr>
        </p:nvSpPr>
        <p:spPr>
          <a:solidFill>
            <a:schemeClr val="tx1"/>
          </a:solidFill>
        </p:spPr>
        <p:txBody>
          <a:bodyPr/>
          <a:lstStyle/>
          <a:p>
            <a:r>
              <a:rPr lang="en-US" dirty="0" smtClean="0"/>
              <a:t>Category Title</a:t>
            </a:r>
            <a:endParaRPr lang="en-US" dirty="0"/>
          </a:p>
        </p:txBody>
      </p:sp>
      <p:sp>
        <p:nvSpPr>
          <p:cNvPr id="36" name="Content Placeholder 35"/>
          <p:cNvSpPr>
            <a:spLocks noGrp="1"/>
          </p:cNvSpPr>
          <p:nvPr>
            <p:ph sz="quarter" idx="28"/>
          </p:nvPr>
        </p:nvSpPr>
        <p:spPr/>
        <p:txBody>
          <a:bodyPr vert="horz" lIns="640080" tIns="182880" rIns="274320" bIns="45720" rtlCol="0" anchor="t">
            <a:noAutofit/>
          </a:bodyPr>
          <a:lstStyle/>
          <a:p>
            <a:pPr marL="171450" indent="-171450">
              <a:spcBef>
                <a:spcPts val="600"/>
              </a:spcBef>
              <a:buClr>
                <a:schemeClr val="tx1"/>
              </a:buClr>
              <a:buFont typeface="Arial" charset="0"/>
              <a:buChar char="•"/>
            </a:pPr>
            <a:r>
              <a:rPr lang="en-US" dirty="0"/>
              <a:t>Quisque suscipit pulvinar est, et elementum magna tempor </a:t>
            </a:r>
            <a:r>
              <a:rPr lang="en-US" dirty="0" smtClean="0"/>
              <a:t>id</a:t>
            </a:r>
            <a:endParaRPr lang="en-US" dirty="0"/>
          </a:p>
          <a:p>
            <a:pPr marL="171450" indent="-171450">
              <a:spcBef>
                <a:spcPts val="600"/>
              </a:spcBef>
              <a:buClr>
                <a:schemeClr val="tx1"/>
              </a:buClr>
              <a:buFont typeface="Arial" charset="0"/>
              <a:buChar char="•"/>
            </a:pPr>
            <a:r>
              <a:rPr lang="en-US" dirty="0"/>
              <a:t>Suspendisse elementum vulputate purus, nec mollis sem aliquet </a:t>
            </a:r>
            <a:r>
              <a:rPr lang="en-US" dirty="0" smtClean="0"/>
              <a:t>et</a:t>
            </a:r>
            <a:endParaRPr lang="en-US" dirty="0"/>
          </a:p>
          <a:p>
            <a:pPr marL="171450" indent="-171450">
              <a:spcBef>
                <a:spcPts val="600"/>
              </a:spcBef>
              <a:buClr>
                <a:schemeClr val="tx1"/>
              </a:buClr>
              <a:buFont typeface="Arial" charset="0"/>
              <a:buChar char="•"/>
            </a:pPr>
            <a:r>
              <a:rPr lang="en-US" dirty="0"/>
              <a:t>Donec vestibulum metus ipsum, ut semper dui rhoncus </a:t>
            </a:r>
            <a:r>
              <a:rPr lang="en-US" dirty="0" smtClean="0"/>
              <a:t>non</a:t>
            </a:r>
            <a:endParaRPr lang="en-US" dirty="0"/>
          </a:p>
          <a:p>
            <a:pPr marL="171450" indent="-171450">
              <a:spcBef>
                <a:spcPts val="600"/>
              </a:spcBef>
              <a:buClr>
                <a:schemeClr val="tx1"/>
              </a:buClr>
              <a:buFont typeface="Arial" charset="0"/>
              <a:buChar char="•"/>
            </a:pPr>
            <a:r>
              <a:rPr lang="en-US" dirty="0"/>
              <a:t>Sed dui turpis, dapibus nec sapien ac, tempor facilisis </a:t>
            </a:r>
            <a:r>
              <a:rPr lang="en-US" dirty="0" smtClean="0"/>
              <a:t>orci</a:t>
            </a:r>
            <a:endParaRPr lang="en-US" dirty="0"/>
          </a:p>
          <a:p>
            <a:pPr>
              <a:spcBef>
                <a:spcPts val="600"/>
              </a:spcBef>
            </a:pPr>
            <a:endParaRPr lang="en-US" dirty="0"/>
          </a:p>
        </p:txBody>
      </p:sp>
      <p:sp>
        <p:nvSpPr>
          <p:cNvPr id="31" name="Title 30"/>
          <p:cNvSpPr>
            <a:spLocks noGrp="1"/>
          </p:cNvSpPr>
          <p:nvPr>
            <p:ph type="title"/>
          </p:nvPr>
        </p:nvSpPr>
        <p:spPr/>
        <p:txBody>
          <a:bodyPr/>
          <a:lstStyle/>
          <a:p>
            <a:r>
              <a:rPr lang="en-US" dirty="0" smtClean="0"/>
              <a:t>Title Goes Here</a:t>
            </a:r>
            <a:endParaRPr lang="en-US" dirty="0"/>
          </a:p>
        </p:txBody>
      </p:sp>
      <p:sp>
        <p:nvSpPr>
          <p:cNvPr id="27" name="Rectangle 26"/>
          <p:cNvSpPr/>
          <p:nvPr/>
        </p:nvSpPr>
        <p:spPr>
          <a:xfrm>
            <a:off x="5525167" y="3803626"/>
            <a:ext cx="1141667" cy="134715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200"/>
              </a:spcBef>
            </a:pPr>
            <a:r>
              <a:rPr lang="en-US" sz="1200" dirty="0">
                <a:solidFill>
                  <a:schemeClr val="tx1"/>
                </a:solidFill>
              </a:rPr>
              <a:t>Lorem ipsum dolor sit amet, consectetur adipiscing</a:t>
            </a:r>
            <a:endParaRPr lang="en-US" sz="1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11449968"/>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Content Placeholder 19"/>
          <p:cNvSpPr>
            <a:spLocks noGrp="1"/>
          </p:cNvSpPr>
          <p:nvPr>
            <p:ph sz="quarter" idx="17"/>
          </p:nvPr>
        </p:nvSpPr>
        <p:spPr/>
        <p:txBody>
          <a:bodyPr/>
          <a:lstStyle/>
          <a:p>
            <a:r>
              <a:rPr lang="en-US" smtClean="0"/>
              <a:t>Vivamus fringilla in neque eget suscipit. Suspendisse sagittis tincidunt eleifend</a:t>
            </a:r>
          </a:p>
          <a:p>
            <a:pPr lvl="1"/>
            <a:r>
              <a:rPr lang="en-US" smtClean="0"/>
              <a:t>Quisque suscipit pulvinar est, et elementum magna tempor id</a:t>
            </a:r>
          </a:p>
          <a:p>
            <a:pPr lvl="1"/>
            <a:r>
              <a:rPr lang="en-US" smtClean="0"/>
              <a:t>Suspendisse elementum vulputate purus, nec mollis sem aliquet et</a:t>
            </a:r>
          </a:p>
          <a:p>
            <a:endParaRPr lang="en-US" dirty="0"/>
          </a:p>
        </p:txBody>
      </p:sp>
      <p:sp>
        <p:nvSpPr>
          <p:cNvPr id="30" name="Picture Placeholder 29"/>
          <p:cNvSpPr>
            <a:spLocks noGrp="1"/>
          </p:cNvSpPr>
          <p:nvPr>
            <p:ph type="pic" sz="quarter" idx="26"/>
          </p:nvPr>
        </p:nvSpPr>
        <p:spPr/>
      </p:sp>
      <p:sp>
        <p:nvSpPr>
          <p:cNvPr id="45" name="Text Placeholder 17"/>
          <p:cNvSpPr>
            <a:spLocks noGrp="1"/>
          </p:cNvSpPr>
          <p:nvPr>
            <p:ph type="body" sz="quarter" idx="11"/>
          </p:nvPr>
        </p:nvSpPr>
        <p:spPr/>
        <p:txBody>
          <a:bodyPr/>
          <a:lstStyle/>
          <a:p>
            <a:r>
              <a:rPr lang="en-US" smtClean="0"/>
              <a:t>Title Header</a:t>
            </a:r>
            <a:endParaRPr lang="en-US" dirty="0"/>
          </a:p>
        </p:txBody>
      </p:sp>
      <p:sp>
        <p:nvSpPr>
          <p:cNvPr id="31" name="Picture Placeholder 30"/>
          <p:cNvSpPr>
            <a:spLocks noGrp="1"/>
          </p:cNvSpPr>
          <p:nvPr>
            <p:ph type="pic" sz="quarter" idx="27"/>
          </p:nvPr>
        </p:nvSpPr>
        <p:spPr/>
      </p:sp>
      <p:sp>
        <p:nvSpPr>
          <p:cNvPr id="34" name="Picture Placeholder 33"/>
          <p:cNvSpPr>
            <a:spLocks noGrp="1"/>
          </p:cNvSpPr>
          <p:nvPr>
            <p:ph type="pic" sz="quarter" idx="28"/>
          </p:nvPr>
        </p:nvSpPr>
        <p:spPr/>
      </p:sp>
      <p:sp>
        <p:nvSpPr>
          <p:cNvPr id="46" name="Text Placeholder 25"/>
          <p:cNvSpPr>
            <a:spLocks noGrp="1"/>
          </p:cNvSpPr>
          <p:nvPr>
            <p:ph type="body" sz="quarter" idx="29"/>
          </p:nvPr>
        </p:nvSpPr>
        <p:spPr/>
        <p:txBody>
          <a:bodyPr/>
          <a:lstStyle/>
          <a:p>
            <a:r>
              <a:rPr lang="en-US" smtClean="0"/>
              <a:t>Title Header</a:t>
            </a:r>
            <a:endParaRPr lang="en-US" dirty="0"/>
          </a:p>
        </p:txBody>
      </p:sp>
      <p:sp>
        <p:nvSpPr>
          <p:cNvPr id="47" name="Text Placeholder 26"/>
          <p:cNvSpPr>
            <a:spLocks noGrp="1"/>
          </p:cNvSpPr>
          <p:nvPr>
            <p:ph type="body" sz="quarter" idx="30"/>
          </p:nvPr>
        </p:nvSpPr>
        <p:spPr/>
        <p:txBody>
          <a:bodyPr/>
          <a:lstStyle/>
          <a:p>
            <a:r>
              <a:rPr lang="en-US" smtClean="0"/>
              <a:t>Title Header</a:t>
            </a:r>
            <a:endParaRPr lang="en-US" dirty="0"/>
          </a:p>
        </p:txBody>
      </p:sp>
      <p:sp>
        <p:nvSpPr>
          <p:cNvPr id="48" name="Content Placeholder 27"/>
          <p:cNvSpPr>
            <a:spLocks noGrp="1"/>
          </p:cNvSpPr>
          <p:nvPr>
            <p:ph sz="quarter" idx="31"/>
          </p:nvPr>
        </p:nvSpPr>
        <p:spPr/>
        <p:txBody>
          <a:bodyPr/>
          <a:lstStyle/>
          <a:p>
            <a:r>
              <a:rPr lang="en-US" smtClean="0"/>
              <a:t>Vivamus fringilla in neque eget suscipit. Suspendisse sagittis tincidunt eleifend</a:t>
            </a:r>
          </a:p>
          <a:p>
            <a:pPr lvl="1"/>
            <a:r>
              <a:rPr lang="en-US" smtClean="0"/>
              <a:t>Quisque suscipit pulvinar est, et elementum magna tempor id</a:t>
            </a:r>
          </a:p>
          <a:p>
            <a:pPr lvl="1"/>
            <a:r>
              <a:rPr lang="en-US" smtClean="0"/>
              <a:t>Suspendisse elementum vulputate purus, nec mollis sem aliquet et</a:t>
            </a:r>
          </a:p>
          <a:p>
            <a:pPr lvl="1"/>
            <a:endParaRPr lang="en-US" dirty="0"/>
          </a:p>
        </p:txBody>
      </p:sp>
      <p:sp>
        <p:nvSpPr>
          <p:cNvPr id="49" name="Content Placeholder 28"/>
          <p:cNvSpPr>
            <a:spLocks noGrp="1"/>
          </p:cNvSpPr>
          <p:nvPr>
            <p:ph sz="quarter" idx="32"/>
          </p:nvPr>
        </p:nvSpPr>
        <p:spPr/>
        <p:txBody>
          <a:bodyPr/>
          <a:lstStyle/>
          <a:p>
            <a:r>
              <a:rPr lang="en-US" smtClean="0"/>
              <a:t>Vivamus fringilla in neque eget suscipit. Suspendisse sagittis tincidunt eleifend</a:t>
            </a:r>
          </a:p>
          <a:p>
            <a:pPr lvl="1"/>
            <a:r>
              <a:rPr lang="en-US" smtClean="0"/>
              <a:t>Quisque suscipit pulvinar est, et elementum magna tempor id</a:t>
            </a:r>
          </a:p>
          <a:p>
            <a:pPr lvl="1"/>
            <a:r>
              <a:rPr lang="en-US" smtClean="0"/>
              <a:t>Suspendisse elementum vulputate purus, nec mollis sem aliquet et</a:t>
            </a:r>
          </a:p>
          <a:p>
            <a:pPr lvl="1"/>
            <a:endParaRPr lang="en-US" dirty="0"/>
          </a:p>
        </p:txBody>
      </p:sp>
      <p:sp>
        <p:nvSpPr>
          <p:cNvPr id="22" name="Title 21"/>
          <p:cNvSpPr>
            <a:spLocks noGrp="1"/>
          </p:cNvSpPr>
          <p:nvPr>
            <p:ph type="title"/>
          </p:nvPr>
        </p:nvSpPr>
        <p:spPr/>
        <p:txBody>
          <a:bodyPr/>
          <a:lstStyle/>
          <a:p>
            <a:r>
              <a:rPr lang="en-US" smtClean="0"/>
              <a:t>Title Goes Here</a:t>
            </a:r>
            <a:endParaRPr lang="en-US" dirty="0"/>
          </a:p>
        </p:txBody>
      </p:sp>
      <p:pic>
        <p:nvPicPr>
          <p:cNvPr id="52" name="Picture 5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032" y="1412639"/>
            <a:ext cx="638032" cy="448056"/>
          </a:xfrm>
          <a:prstGeom prst="rect">
            <a:avLst/>
          </a:prstGeom>
        </p:spPr>
      </p:pic>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1494" y="1353203"/>
            <a:ext cx="406043" cy="566928"/>
          </a:xfrm>
          <a:prstGeom prst="rect">
            <a:avLst/>
          </a:prstGeom>
        </p:spPr>
      </p:pic>
      <p:pic>
        <p:nvPicPr>
          <p:cNvPr id="54" name="Picture 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77349" y="1444660"/>
            <a:ext cx="521208" cy="521208"/>
          </a:xfrm>
          <a:prstGeom prst="rect">
            <a:avLst/>
          </a:prstGeom>
        </p:spPr>
      </p:pic>
      <p:sp>
        <p:nvSpPr>
          <p:cNvPr id="32" name="Down Arrow Callout 31"/>
          <p:cNvSpPr/>
          <p:nvPr/>
        </p:nvSpPr>
        <p:spPr>
          <a:xfrm>
            <a:off x="1716353" y="2239185"/>
            <a:ext cx="1075112" cy="129655"/>
          </a:xfrm>
          <a:prstGeom prst="downArrowCallout">
            <a:avLst>
              <a:gd name="adj1" fmla="val 64694"/>
              <a:gd name="adj2" fmla="val 48160"/>
              <a:gd name="adj3" fmla="val 42142"/>
              <a:gd name="adj4" fmla="val 747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33" name="Down Arrow Callout 32"/>
          <p:cNvSpPr/>
          <p:nvPr/>
        </p:nvSpPr>
        <p:spPr>
          <a:xfrm>
            <a:off x="9387345" y="2239185"/>
            <a:ext cx="1075112" cy="129655"/>
          </a:xfrm>
          <a:prstGeom prst="downArrowCallout">
            <a:avLst>
              <a:gd name="adj1" fmla="val 64694"/>
              <a:gd name="adj2" fmla="val 48160"/>
              <a:gd name="adj3" fmla="val 42142"/>
              <a:gd name="adj4" fmla="val 747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Tree>
    <p:extLst>
      <p:ext uri="{BB962C8B-B14F-4D97-AF65-F5344CB8AC3E}">
        <p14:creationId xmlns:p14="http://schemas.microsoft.com/office/powerpoint/2010/main" val="1858567150"/>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1" y="1304366"/>
            <a:ext cx="4047565" cy="4746811"/>
          </a:xfrm>
          <a:prstGeom prst="rect">
            <a:avLst/>
          </a:prstGeom>
        </p:spPr>
      </p:pic>
      <p:grpSp>
        <p:nvGrpSpPr>
          <p:cNvPr id="14" name="Group 13"/>
          <p:cNvGrpSpPr/>
          <p:nvPr/>
        </p:nvGrpSpPr>
        <p:grpSpPr>
          <a:xfrm>
            <a:off x="4050729" y="2305410"/>
            <a:ext cx="440108" cy="440106"/>
            <a:chOff x="2462200" y="2202608"/>
            <a:chExt cx="659167" cy="659167"/>
          </a:xfrm>
        </p:grpSpPr>
        <p:sp>
          <p:nvSpPr>
            <p:cNvPr id="11" name="Right Arrow 10"/>
            <p:cNvSpPr/>
            <p:nvPr/>
          </p:nvSpPr>
          <p:spPr>
            <a:xfrm rot="18900000">
              <a:off x="2554797" y="2419331"/>
              <a:ext cx="447303" cy="223403"/>
            </a:xfrm>
            <a:prstGeom prst="rightArrow">
              <a:avLst>
                <a:gd name="adj1" fmla="val 23421"/>
                <a:gd name="adj2" fmla="val 659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7" name="Oval 6"/>
            <p:cNvSpPr/>
            <p:nvPr/>
          </p:nvSpPr>
          <p:spPr>
            <a:xfrm>
              <a:off x="2462200" y="2202608"/>
              <a:ext cx="659167" cy="65916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gr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85682" y="2338091"/>
            <a:ext cx="1295511" cy="1295511"/>
          </a:xfrm>
          <a:prstGeom prst="rect">
            <a:avLst/>
          </a:prstGeom>
        </p:spPr>
      </p:pic>
      <p:sp>
        <p:nvSpPr>
          <p:cNvPr id="3" name="Title 2"/>
          <p:cNvSpPr>
            <a:spLocks noGrp="1"/>
          </p:cNvSpPr>
          <p:nvPr>
            <p:ph type="title"/>
          </p:nvPr>
        </p:nvSpPr>
        <p:spPr/>
        <p:txBody>
          <a:bodyPr/>
          <a:lstStyle/>
          <a:p>
            <a:r>
              <a:rPr lang="en-US" dirty="0"/>
              <a:t>Title Goes Here</a:t>
            </a:r>
          </a:p>
        </p:txBody>
      </p:sp>
      <p:sp>
        <p:nvSpPr>
          <p:cNvPr id="22" name="Content Placeholder 21"/>
          <p:cNvSpPr>
            <a:spLocks noGrp="1"/>
          </p:cNvSpPr>
          <p:nvPr>
            <p:ph sz="quarter" idx="4294967295"/>
          </p:nvPr>
        </p:nvSpPr>
        <p:spPr>
          <a:xfrm>
            <a:off x="6430964" y="1541463"/>
            <a:ext cx="4237037" cy="4025900"/>
          </a:xfrm>
          <a:prstGeom prst="rect">
            <a:avLst/>
          </a:prstGeom>
        </p:spPr>
        <p:txBody>
          <a:bodyPr/>
          <a:lstStyle/>
          <a:p>
            <a:pPr marL="171450" indent="-171450">
              <a:spcBef>
                <a:spcPts val="1200"/>
              </a:spcBef>
              <a:buFont typeface="Arial" charset="0"/>
              <a:buChar char="•"/>
            </a:pPr>
            <a:r>
              <a:rPr lang="en-US" dirty="0" smtClean="0"/>
              <a:t>Donec ullamcorper nulla non metus auctor fringilla. Donec id elit non mi porta gravida at eget metus. Vivamus sagittis</a:t>
            </a:r>
          </a:p>
          <a:p>
            <a:pPr marL="171450" indent="-171450">
              <a:spcBef>
                <a:spcPts val="1200"/>
              </a:spcBef>
              <a:buFont typeface="Arial" charset="0"/>
              <a:buChar char="•"/>
            </a:pPr>
            <a:r>
              <a:rPr lang="en-US" dirty="0" smtClean="0"/>
              <a:t>Lacus vel augue laoreet rutrum faucibus dolor auctor. Vivamus sagittis lacus vel augue laoreet rutrum faucibus dolor auctor</a:t>
            </a:r>
          </a:p>
          <a:p>
            <a:pPr marL="171450" indent="-171450">
              <a:spcBef>
                <a:spcPts val="1200"/>
              </a:spcBef>
              <a:buFont typeface="Arial" charset="0"/>
              <a:buChar char="•"/>
            </a:pPr>
            <a:r>
              <a:rPr lang="en-US" dirty="0" smtClean="0"/>
              <a:t>Maecenas sed diam eget risus varius blandit sit amet non magna. Donec ullamcorper nulla non metus auctor fringilla</a:t>
            </a:r>
          </a:p>
          <a:p>
            <a:pPr marL="171450" indent="-171450">
              <a:spcBef>
                <a:spcPts val="1200"/>
              </a:spcBef>
              <a:buFont typeface="Arial" charset="0"/>
              <a:buChar char="•"/>
            </a:pPr>
            <a:r>
              <a:rPr lang="en-US" dirty="0" smtClean="0"/>
              <a:t>Vivamus sagittis lacus vel augue laoreet rutrum faucibus dolor auctor. Maecenas sed diam varius blandit sit amet non magna</a:t>
            </a:r>
          </a:p>
          <a:p>
            <a:pPr marL="171450" indent="-171450">
              <a:buFont typeface="Arial" charset="0"/>
              <a:buChar char="•"/>
            </a:pPr>
            <a:endParaRPr lang="en-US" dirty="0"/>
          </a:p>
        </p:txBody>
      </p:sp>
      <p:sp>
        <p:nvSpPr>
          <p:cNvPr id="20" name="object 134"/>
          <p:cNvSpPr txBox="1"/>
          <p:nvPr/>
        </p:nvSpPr>
        <p:spPr>
          <a:xfrm>
            <a:off x="2661749" y="3746560"/>
            <a:ext cx="2280955" cy="400110"/>
          </a:xfrm>
          <a:prstGeom prst="rect">
            <a:avLst/>
          </a:prstGeom>
        </p:spPr>
        <p:txBody>
          <a:bodyPr vert="horz" wrap="square" lIns="91440" tIns="45720" rIns="91440" bIns="45720" rtlCol="0">
            <a:spAutoFit/>
          </a:bodyPr>
          <a:lstStyle/>
          <a:p>
            <a:pPr marL="12700" algn="ctr"/>
            <a:r>
              <a:rPr lang="en-US" sz="2000" dirty="0">
                <a:solidFill>
                  <a:srgbClr val="A89A75"/>
                </a:solidFill>
                <a:latin typeface="Arial Regular" charset="0"/>
                <a:cs typeface="Arial Regular" charset="0"/>
              </a:rPr>
              <a:t>Category Title</a:t>
            </a:r>
            <a:endParaRPr sz="2000" dirty="0">
              <a:latin typeface="Arial Regular" charset="0"/>
              <a:cs typeface="Arial Regular" charset="0"/>
            </a:endParaRPr>
          </a:p>
        </p:txBody>
      </p:sp>
    </p:spTree>
    <p:extLst>
      <p:ext uri="{BB962C8B-B14F-4D97-AF65-F5344CB8AC3E}">
        <p14:creationId xmlns:p14="http://schemas.microsoft.com/office/powerpoint/2010/main" val="212320759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301832" y="1524000"/>
            <a:ext cx="11585369" cy="3810000"/>
          </a:xfrm>
        </p:spPr>
        <p:txBody>
          <a:bodyPr/>
          <a:lstStyle/>
          <a:p>
            <a:pPr marL="342900" indent="-342900">
              <a:buClr>
                <a:schemeClr val="accent3">
                  <a:lumMod val="50000"/>
                </a:schemeClr>
              </a:buClr>
              <a:buFont typeface="Wingdings" panose="05000000000000000000" pitchFamily="2" charset="2"/>
              <a:buChar char="Ø"/>
            </a:pPr>
            <a:r>
              <a:rPr lang="en-US" sz="1400" dirty="0" smtClean="0">
                <a:solidFill>
                  <a:schemeClr val="bg2"/>
                </a:solidFill>
              </a:rPr>
              <a:t>Can be easily </a:t>
            </a:r>
            <a:r>
              <a:rPr lang="en-US" sz="1400" dirty="0" err="1">
                <a:solidFill>
                  <a:schemeClr val="bg2"/>
                </a:solidFill>
              </a:rPr>
              <a:t>c</a:t>
            </a:r>
            <a:r>
              <a:rPr lang="en-US" sz="1400" dirty="0" err="1" smtClean="0">
                <a:solidFill>
                  <a:schemeClr val="bg2"/>
                </a:solidFill>
              </a:rPr>
              <a:t>ustomised</a:t>
            </a:r>
            <a:r>
              <a:rPr lang="en-US" sz="1400" dirty="0" smtClean="0">
                <a:solidFill>
                  <a:schemeClr val="bg2"/>
                </a:solidFill>
              </a:rPr>
              <a:t> to </a:t>
            </a:r>
            <a:r>
              <a:rPr lang="en-US" sz="1400" dirty="0" err="1" smtClean="0">
                <a:solidFill>
                  <a:schemeClr val="bg2"/>
                </a:solidFill>
              </a:rPr>
              <a:t>organisational</a:t>
            </a:r>
            <a:r>
              <a:rPr lang="en-US" sz="1400" dirty="0" smtClean="0">
                <a:solidFill>
                  <a:schemeClr val="bg2"/>
                </a:solidFill>
              </a:rPr>
              <a:t> needs</a:t>
            </a:r>
          </a:p>
          <a:p>
            <a:pPr marL="342900" indent="-342900">
              <a:buClr>
                <a:schemeClr val="accent3">
                  <a:lumMod val="50000"/>
                </a:schemeClr>
              </a:buClr>
              <a:buFont typeface="Wingdings" panose="05000000000000000000" pitchFamily="2" charset="2"/>
              <a:buChar char="Ø"/>
            </a:pPr>
            <a:endParaRPr lang="en-US" sz="1400" dirty="0" smtClean="0">
              <a:solidFill>
                <a:schemeClr val="bg2"/>
              </a:solidFill>
            </a:endParaRPr>
          </a:p>
          <a:p>
            <a:pPr marL="342900" indent="-342900">
              <a:buClr>
                <a:schemeClr val="accent3">
                  <a:lumMod val="50000"/>
                </a:schemeClr>
              </a:buClr>
              <a:buFont typeface="Wingdings" panose="05000000000000000000" pitchFamily="2" charset="2"/>
              <a:buChar char="Ø"/>
            </a:pPr>
            <a:r>
              <a:rPr lang="en-US" sz="1400" dirty="0" smtClean="0">
                <a:solidFill>
                  <a:schemeClr val="bg2"/>
                </a:solidFill>
              </a:rPr>
              <a:t>Answers complex queries which helps in debugging quickly</a:t>
            </a:r>
          </a:p>
          <a:p>
            <a:pPr>
              <a:buClr>
                <a:schemeClr val="accent3">
                  <a:lumMod val="50000"/>
                </a:schemeClr>
              </a:buClr>
            </a:pPr>
            <a:endParaRPr lang="en-US" sz="1400" dirty="0" smtClean="0">
              <a:solidFill>
                <a:schemeClr val="bg2"/>
              </a:solidFill>
            </a:endParaRPr>
          </a:p>
          <a:p>
            <a:pPr marL="342900" indent="-342900">
              <a:buClr>
                <a:schemeClr val="accent3">
                  <a:lumMod val="50000"/>
                </a:schemeClr>
              </a:buClr>
              <a:buFont typeface="Wingdings" panose="05000000000000000000" pitchFamily="2" charset="2"/>
              <a:buChar char="Ø"/>
            </a:pPr>
            <a:r>
              <a:rPr lang="en-US" sz="1400" dirty="0" smtClean="0">
                <a:solidFill>
                  <a:schemeClr val="bg2"/>
                </a:solidFill>
              </a:rPr>
              <a:t>Displays data in bar charts, line graph</a:t>
            </a:r>
          </a:p>
          <a:p>
            <a:pPr marL="342900" indent="-342900">
              <a:buClr>
                <a:schemeClr val="accent3">
                  <a:lumMod val="50000"/>
                </a:schemeClr>
              </a:buClr>
              <a:buFont typeface="Wingdings" panose="05000000000000000000" pitchFamily="2" charset="2"/>
              <a:buChar char="Ø"/>
            </a:pPr>
            <a:endParaRPr lang="en-US" sz="1400" dirty="0" smtClean="0">
              <a:solidFill>
                <a:schemeClr val="bg2"/>
              </a:solidFill>
            </a:endParaRPr>
          </a:p>
          <a:p>
            <a:pPr marL="342900" indent="-342900">
              <a:buClr>
                <a:schemeClr val="accent3">
                  <a:lumMod val="50000"/>
                </a:schemeClr>
              </a:buClr>
              <a:buFont typeface="Wingdings" panose="05000000000000000000" pitchFamily="2" charset="2"/>
              <a:buChar char="Ø"/>
            </a:pPr>
            <a:r>
              <a:rPr lang="en-US" sz="1400" dirty="0" smtClean="0">
                <a:solidFill>
                  <a:schemeClr val="bg2"/>
                </a:solidFill>
              </a:rPr>
              <a:t>Provides feature to save queries for future use</a:t>
            </a:r>
          </a:p>
          <a:p>
            <a:pPr marL="342900" indent="-342900">
              <a:buClr>
                <a:schemeClr val="accent3">
                  <a:lumMod val="50000"/>
                </a:schemeClr>
              </a:buClr>
              <a:buFont typeface="Wingdings" panose="05000000000000000000" pitchFamily="2" charset="2"/>
              <a:buChar char="Ø"/>
            </a:pPr>
            <a:endParaRPr lang="en-US" sz="1400" dirty="0" smtClean="0">
              <a:solidFill>
                <a:schemeClr val="bg2"/>
              </a:solidFill>
            </a:endParaRPr>
          </a:p>
          <a:p>
            <a:pPr marL="342900" indent="-342900">
              <a:buClr>
                <a:schemeClr val="accent3">
                  <a:lumMod val="50000"/>
                </a:schemeClr>
              </a:buClr>
              <a:buFont typeface="Wingdings" panose="05000000000000000000" pitchFamily="2" charset="2"/>
              <a:buChar char="Ø"/>
            </a:pPr>
            <a:r>
              <a:rPr lang="en-US" sz="1400" dirty="0" smtClean="0">
                <a:solidFill>
                  <a:schemeClr val="bg2"/>
                </a:solidFill>
              </a:rPr>
              <a:t>Imports data as excel, csv, pdf helps in communication between various teams</a:t>
            </a:r>
          </a:p>
          <a:p>
            <a:pPr marL="342900" indent="-342900">
              <a:buClr>
                <a:schemeClr val="accent3">
                  <a:lumMod val="50000"/>
                </a:schemeClr>
              </a:buClr>
              <a:buFont typeface="Wingdings" panose="05000000000000000000" pitchFamily="2" charset="2"/>
              <a:buChar char="Ø"/>
            </a:pPr>
            <a:endParaRPr lang="en-US" sz="1400" dirty="0" smtClean="0">
              <a:solidFill>
                <a:schemeClr val="bg2"/>
              </a:solidFill>
            </a:endParaRPr>
          </a:p>
          <a:p>
            <a:pPr>
              <a:buClr>
                <a:schemeClr val="accent3">
                  <a:lumMod val="50000"/>
                </a:schemeClr>
              </a:buClr>
            </a:pPr>
            <a:endParaRPr lang="en-US" dirty="0">
              <a:solidFill>
                <a:schemeClr val="bg2"/>
              </a:solidFill>
            </a:endParaRPr>
          </a:p>
        </p:txBody>
      </p:sp>
      <p:sp>
        <p:nvSpPr>
          <p:cNvPr id="6" name="Title 5"/>
          <p:cNvSpPr>
            <a:spLocks noGrp="1"/>
          </p:cNvSpPr>
          <p:nvPr>
            <p:ph type="title"/>
          </p:nvPr>
        </p:nvSpPr>
        <p:spPr>
          <a:xfrm>
            <a:off x="630077" y="457201"/>
            <a:ext cx="11585369" cy="461665"/>
          </a:xfrm>
        </p:spPr>
        <p:txBody>
          <a:bodyPr/>
          <a:lstStyle/>
          <a:p>
            <a:r>
              <a:rPr lang="en-US" dirty="0" smtClean="0"/>
              <a:t>Problem Statement</a:t>
            </a:r>
            <a:br>
              <a:rPr lang="en-US" dirty="0" smtClean="0"/>
            </a:br>
            <a:endParaRPr lang="en-US" dirty="0"/>
          </a:p>
        </p:txBody>
      </p:sp>
    </p:spTree>
    <p:extLst>
      <p:ext uri="{BB962C8B-B14F-4D97-AF65-F5344CB8AC3E}">
        <p14:creationId xmlns:p14="http://schemas.microsoft.com/office/powerpoint/2010/main" val="1697411026"/>
      </p:ext>
    </p:extLst>
  </p:cSld>
  <p:clrMapOvr>
    <a:masterClrMapping/>
  </p:clrMapOvr>
  <p:transition>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ext Placeholder 28"/>
          <p:cNvSpPr>
            <a:spLocks noGrp="1"/>
          </p:cNvSpPr>
          <p:nvPr>
            <p:ph type="body" sz="quarter" idx="23"/>
          </p:nvPr>
        </p:nvSpPr>
        <p:spPr/>
        <p:txBody>
          <a:bodyPr/>
          <a:lstStyle/>
          <a:p>
            <a:r>
              <a:rPr lang="en-US" smtClean="0"/>
              <a:t>Subtitle</a:t>
            </a:r>
            <a:endParaRPr lang="en-US" dirty="0"/>
          </a:p>
        </p:txBody>
      </p:sp>
      <p:sp>
        <p:nvSpPr>
          <p:cNvPr id="33" name="Text Placeholder 25"/>
          <p:cNvSpPr>
            <a:spLocks noGrp="1"/>
          </p:cNvSpPr>
          <p:nvPr>
            <p:ph type="body" sz="quarter" idx="11"/>
          </p:nvPr>
        </p:nvSpPr>
        <p:spPr/>
        <p:txBody>
          <a:bodyPr/>
          <a:lstStyle/>
          <a:p>
            <a:r>
              <a:rPr lang="en-US" smtClean="0"/>
              <a:t>Title Header</a:t>
            </a:r>
            <a:endParaRPr lang="en-US" dirty="0"/>
          </a:p>
        </p:txBody>
      </p:sp>
      <p:sp>
        <p:nvSpPr>
          <p:cNvPr id="36" name="Content Placeholder 27"/>
          <p:cNvSpPr>
            <a:spLocks noGrp="1"/>
          </p:cNvSpPr>
          <p:nvPr>
            <p:ph sz="quarter" idx="17"/>
          </p:nvPr>
        </p:nvSpPr>
        <p:spPr/>
        <p:txBody>
          <a:bodyPr/>
          <a:lstStyle/>
          <a:p>
            <a:pPr marL="171450" indent="-171450">
              <a:spcBef>
                <a:spcPts val="600"/>
              </a:spcBef>
              <a:buFont typeface="Arial" charset="0"/>
              <a:buChar char="•"/>
            </a:pPr>
            <a:r>
              <a:rPr lang="en-US" smtClean="0"/>
              <a:t>Quisque suscipit pulvinar est, et elementum magna tempor id</a:t>
            </a:r>
          </a:p>
          <a:p>
            <a:pPr marL="171450" indent="-171450">
              <a:spcBef>
                <a:spcPts val="600"/>
              </a:spcBef>
              <a:buFont typeface="Arial" charset="0"/>
              <a:buChar char="•"/>
            </a:pPr>
            <a:r>
              <a:rPr lang="en-US" smtClean="0"/>
              <a:t>Suspendisse elementum vulputate purus, nec mollis sem aliquet et</a:t>
            </a:r>
            <a:endParaRPr lang="en-US" dirty="0"/>
          </a:p>
        </p:txBody>
      </p:sp>
      <p:pic>
        <p:nvPicPr>
          <p:cNvPr id="2" name="Picture Placeholder 1"/>
          <p:cNvPicPr>
            <a:picLocks noGrp="1" noChangeAspect="1"/>
          </p:cNvPicPr>
          <p:nvPr>
            <p:ph type="pic" sz="quarter" idx="26"/>
          </p:nvPr>
        </p:nvPicPr>
        <p:blipFill rotWithShape="1">
          <a:blip r:embed="rId3" cstate="screen">
            <a:extLst>
              <a:ext uri="{28A0092B-C50C-407E-A947-70E740481C1C}">
                <a14:useLocalDpi xmlns:a14="http://schemas.microsoft.com/office/drawing/2010/main"/>
              </a:ext>
            </a:extLst>
          </a:blip>
          <a:srcRect/>
          <a:stretch/>
        </p:blipFill>
        <p:spPr/>
      </p:pic>
      <p:sp>
        <p:nvSpPr>
          <p:cNvPr id="37" name="Text Placeholder 30"/>
          <p:cNvSpPr>
            <a:spLocks noGrp="1"/>
          </p:cNvSpPr>
          <p:nvPr>
            <p:ph type="body" sz="quarter" idx="27"/>
          </p:nvPr>
        </p:nvSpPr>
        <p:spPr/>
        <p:txBody>
          <a:bodyPr/>
          <a:lstStyle/>
          <a:p>
            <a:r>
              <a:rPr lang="en-US" smtClean="0"/>
              <a:t>Title Header</a:t>
            </a:r>
            <a:endParaRPr lang="en-US" dirty="0"/>
          </a:p>
        </p:txBody>
      </p:sp>
      <p:sp>
        <p:nvSpPr>
          <p:cNvPr id="38" name="Content Placeholder 31"/>
          <p:cNvSpPr>
            <a:spLocks noGrp="1"/>
          </p:cNvSpPr>
          <p:nvPr>
            <p:ph sz="quarter" idx="28"/>
          </p:nvPr>
        </p:nvSpPr>
        <p:spPr/>
        <p:txBody>
          <a:bodyPr/>
          <a:lstStyle/>
          <a:p>
            <a:pPr>
              <a:spcBef>
                <a:spcPts val="600"/>
              </a:spcBef>
            </a:pPr>
            <a:r>
              <a:rPr lang="en-US" smtClean="0"/>
              <a:t>Quisque suscipit pulvinar est, et elementum magna tempor Suspendisse elementum vulputate purus, nec mollis sem aliquet et</a:t>
            </a:r>
          </a:p>
          <a:p>
            <a:pPr>
              <a:spcBef>
                <a:spcPts val="600"/>
              </a:spcBef>
            </a:pPr>
            <a:endParaRPr lang="en-US" dirty="0"/>
          </a:p>
        </p:txBody>
      </p:sp>
      <p:pic>
        <p:nvPicPr>
          <p:cNvPr id="4" name="Picture Placeholder 3"/>
          <p:cNvPicPr>
            <a:picLocks noGrp="1" noChangeAspect="1"/>
          </p:cNvPicPr>
          <p:nvPr>
            <p:ph type="pic" sz="quarter" idx="29"/>
          </p:nvPr>
        </p:nvPicPr>
        <p:blipFill>
          <a:blip r:embed="rId4" cstate="screen">
            <a:extLst>
              <a:ext uri="{28A0092B-C50C-407E-A947-70E740481C1C}">
                <a14:useLocalDpi xmlns:a14="http://schemas.microsoft.com/office/drawing/2010/main"/>
              </a:ext>
            </a:extLst>
          </a:blip>
          <a:srcRect/>
          <a:stretch>
            <a:fillRect/>
          </a:stretch>
        </p:blipFill>
        <p:spPr/>
      </p:pic>
      <p:sp>
        <p:nvSpPr>
          <p:cNvPr id="39" name="Text Placeholder 33"/>
          <p:cNvSpPr>
            <a:spLocks noGrp="1"/>
          </p:cNvSpPr>
          <p:nvPr>
            <p:ph type="body" sz="quarter" idx="30"/>
          </p:nvPr>
        </p:nvSpPr>
        <p:spPr/>
        <p:txBody>
          <a:bodyPr/>
          <a:lstStyle/>
          <a:p>
            <a:r>
              <a:rPr lang="en-US" smtClean="0"/>
              <a:t>Title Header</a:t>
            </a:r>
            <a:endParaRPr lang="en-US" dirty="0"/>
          </a:p>
        </p:txBody>
      </p:sp>
      <p:sp>
        <p:nvSpPr>
          <p:cNvPr id="40" name="Content Placeholder 34"/>
          <p:cNvSpPr>
            <a:spLocks noGrp="1"/>
          </p:cNvSpPr>
          <p:nvPr>
            <p:ph sz="quarter" idx="31"/>
          </p:nvPr>
        </p:nvSpPr>
        <p:spPr/>
        <p:txBody>
          <a:bodyPr/>
          <a:lstStyle/>
          <a:p>
            <a:pPr marL="171450" indent="-171450">
              <a:spcBef>
                <a:spcPts val="600"/>
              </a:spcBef>
              <a:buFont typeface="Arial" charset="0"/>
              <a:buChar char="•"/>
            </a:pPr>
            <a:r>
              <a:rPr lang="en-US" smtClean="0"/>
              <a:t>Quisque suscipit pulvinar est, et elementum magna tempor id</a:t>
            </a:r>
          </a:p>
          <a:p>
            <a:pPr marL="171450" indent="-171450">
              <a:spcBef>
                <a:spcPts val="600"/>
              </a:spcBef>
              <a:buFont typeface="Arial" charset="0"/>
              <a:buChar char="•"/>
            </a:pPr>
            <a:r>
              <a:rPr lang="en-US" smtClean="0"/>
              <a:t>Suspendisse elementum vulputate purus, nec mollis sem aliquet et</a:t>
            </a:r>
          </a:p>
          <a:p>
            <a:pPr marL="171450" indent="-171450">
              <a:spcBef>
                <a:spcPts val="600"/>
              </a:spcBef>
              <a:buFont typeface="Arial" charset="0"/>
              <a:buChar char="•"/>
            </a:pPr>
            <a:endParaRPr lang="en-US" dirty="0"/>
          </a:p>
        </p:txBody>
      </p:sp>
      <p:pic>
        <p:nvPicPr>
          <p:cNvPr id="3" name="Picture Placeholder 2"/>
          <p:cNvPicPr>
            <a:picLocks noGrp="1" noChangeAspect="1"/>
          </p:cNvPicPr>
          <p:nvPr>
            <p:ph type="pic" sz="quarter" idx="32"/>
          </p:nvPr>
        </p:nvPicPr>
        <p:blipFill rotWithShape="1">
          <a:blip r:embed="rId5" cstate="screen">
            <a:extLst>
              <a:ext uri="{28A0092B-C50C-407E-A947-70E740481C1C}">
                <a14:useLocalDpi xmlns:a14="http://schemas.microsoft.com/office/drawing/2010/main"/>
              </a:ext>
            </a:extLst>
          </a:blip>
          <a:srcRect/>
          <a:stretch/>
        </p:blipFill>
        <p:spPr/>
      </p:pic>
      <p:sp>
        <p:nvSpPr>
          <p:cNvPr id="10" name="Title 9"/>
          <p:cNvSpPr>
            <a:spLocks noGrp="1"/>
          </p:cNvSpPr>
          <p:nvPr>
            <p:ph type="title"/>
          </p:nvPr>
        </p:nvSpPr>
        <p:spPr/>
        <p:txBody>
          <a:bodyPr/>
          <a:lstStyle/>
          <a:p>
            <a:r>
              <a:rPr lang="en-US" smtClean="0"/>
              <a:t>Title Goes Here</a:t>
            </a:r>
            <a:endParaRPr lang="en-US" dirty="0"/>
          </a:p>
        </p:txBody>
      </p:sp>
      <p:sp>
        <p:nvSpPr>
          <p:cNvPr id="57" name="Text Placeholder 56"/>
          <p:cNvSpPr>
            <a:spLocks noGrp="1"/>
          </p:cNvSpPr>
          <p:nvPr>
            <p:ph type="body" sz="quarter" idx="16"/>
          </p:nvPr>
        </p:nvSpPr>
        <p:spPr/>
        <p:txBody>
          <a:bodyPr vert="horz" wrap="square" lIns="91440" tIns="45720" rIns="91440" bIns="45720" rtlCol="0" anchor="b" anchorCtr="0">
            <a:noAutofit/>
          </a:bodyPr>
          <a:lstStyle/>
          <a:p>
            <a:pPr marL="0" indent="0">
              <a:spcBef>
                <a:spcPts val="0"/>
              </a:spcBef>
              <a:buNone/>
            </a:pPr>
            <a:endParaRPr lang="en-US" dirty="0"/>
          </a:p>
        </p:txBody>
      </p:sp>
    </p:spTree>
    <p:extLst>
      <p:ext uri="{BB962C8B-B14F-4D97-AF65-F5344CB8AC3E}">
        <p14:creationId xmlns:p14="http://schemas.microsoft.com/office/powerpoint/2010/main" val="57011986"/>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35695" y="2120425"/>
            <a:ext cx="3511296" cy="1918175"/>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6900" y="2120424"/>
            <a:ext cx="3523996" cy="1918176"/>
          </a:xfrm>
          <a:prstGeom prst="rect">
            <a:avLst/>
          </a:prstGeom>
        </p:spPr>
      </p:pic>
      <p:sp>
        <p:nvSpPr>
          <p:cNvPr id="37" name="Text Placeholder 30"/>
          <p:cNvSpPr>
            <a:spLocks noGrp="1"/>
          </p:cNvSpPr>
          <p:nvPr>
            <p:ph type="body" sz="quarter" idx="23"/>
          </p:nvPr>
        </p:nvSpPr>
        <p:spPr/>
        <p:txBody>
          <a:bodyPr/>
          <a:lstStyle/>
          <a:p>
            <a:r>
              <a:rPr lang="en-US" smtClean="0"/>
              <a:t>Title Header</a:t>
            </a:r>
            <a:endParaRPr lang="en-US" dirty="0"/>
          </a:p>
        </p:txBody>
      </p:sp>
      <p:sp>
        <p:nvSpPr>
          <p:cNvPr id="33" name="Text Placeholder 25"/>
          <p:cNvSpPr>
            <a:spLocks noGrp="1"/>
          </p:cNvSpPr>
          <p:nvPr>
            <p:ph type="body" sz="quarter" idx="11"/>
          </p:nvPr>
        </p:nvSpPr>
        <p:spPr/>
        <p:txBody>
          <a:bodyPr/>
          <a:lstStyle/>
          <a:p>
            <a:r>
              <a:rPr lang="en-US" smtClean="0"/>
              <a:t>Title Header</a:t>
            </a:r>
            <a:endParaRPr lang="en-US" dirty="0"/>
          </a:p>
        </p:txBody>
      </p:sp>
      <p:sp>
        <p:nvSpPr>
          <p:cNvPr id="36" name="Content Placeholder 27"/>
          <p:cNvSpPr>
            <a:spLocks noGrp="1"/>
          </p:cNvSpPr>
          <p:nvPr>
            <p:ph sz="quarter" idx="17"/>
          </p:nvPr>
        </p:nvSpPr>
        <p:spPr/>
        <p:txBody>
          <a:bodyPr/>
          <a:lstStyle/>
          <a:p>
            <a:pPr marL="171450" indent="-171450">
              <a:spcBef>
                <a:spcPts val="600"/>
              </a:spcBef>
              <a:buFont typeface="Arial" charset="0"/>
              <a:buChar char="•"/>
            </a:pPr>
            <a:r>
              <a:rPr lang="en-US" smtClean="0"/>
              <a:t>Quisque suscipit pulvinar est, et elementum magna tempor id</a:t>
            </a:r>
          </a:p>
          <a:p>
            <a:pPr marL="171450" indent="-171450">
              <a:spcBef>
                <a:spcPts val="600"/>
              </a:spcBef>
              <a:buFont typeface="Arial" charset="0"/>
              <a:buChar char="•"/>
            </a:pPr>
            <a:r>
              <a:rPr lang="en-US" smtClean="0"/>
              <a:t>Suspendisse elementum vulputate purus, nec mollis sem aliquet et</a:t>
            </a:r>
            <a:endParaRPr lang="en-US" dirty="0"/>
          </a:p>
        </p:txBody>
      </p:sp>
      <p:sp>
        <p:nvSpPr>
          <p:cNvPr id="39" name="Text Placeholder 33"/>
          <p:cNvSpPr>
            <a:spLocks noGrp="1"/>
          </p:cNvSpPr>
          <p:nvPr>
            <p:ph type="body" sz="quarter" idx="27"/>
          </p:nvPr>
        </p:nvSpPr>
        <p:spPr/>
        <p:txBody>
          <a:bodyPr/>
          <a:lstStyle/>
          <a:p>
            <a:r>
              <a:rPr lang="en-US" smtClean="0"/>
              <a:t>Title Header</a:t>
            </a:r>
            <a:endParaRPr lang="en-US" dirty="0"/>
          </a:p>
        </p:txBody>
      </p:sp>
      <p:sp>
        <p:nvSpPr>
          <p:cNvPr id="38" name="Content Placeholder 31"/>
          <p:cNvSpPr>
            <a:spLocks noGrp="1"/>
          </p:cNvSpPr>
          <p:nvPr>
            <p:ph sz="quarter" idx="28"/>
          </p:nvPr>
        </p:nvSpPr>
        <p:spPr/>
        <p:txBody>
          <a:bodyPr/>
          <a:lstStyle/>
          <a:p>
            <a:pPr marL="171450" indent="-171450">
              <a:spcBef>
                <a:spcPts val="600"/>
              </a:spcBef>
              <a:buFont typeface="Arial" charset="0"/>
              <a:buChar char="•"/>
            </a:pPr>
            <a:r>
              <a:rPr lang="en-US" smtClean="0"/>
              <a:t>Quisque suscipit pulvinar est, et elementum magna tempor Suspendisse elementum vulputate purus, nec mollis sem aliquet et</a:t>
            </a:r>
          </a:p>
          <a:p>
            <a:pPr marL="171450" indent="-171450">
              <a:spcBef>
                <a:spcPts val="600"/>
              </a:spcBef>
              <a:buFont typeface="Arial" charset="0"/>
              <a:buChar char="•"/>
            </a:pPr>
            <a:endParaRPr lang="en-US" dirty="0"/>
          </a:p>
        </p:txBody>
      </p:sp>
      <p:sp>
        <p:nvSpPr>
          <p:cNvPr id="5" name="Text Placeholder 4"/>
          <p:cNvSpPr>
            <a:spLocks noGrp="1"/>
          </p:cNvSpPr>
          <p:nvPr>
            <p:ph type="body" sz="quarter" idx="30"/>
          </p:nvPr>
        </p:nvSpPr>
        <p:spPr/>
        <p:txBody>
          <a:bodyPr/>
          <a:lstStyle/>
          <a:p>
            <a:r>
              <a:rPr lang="en-US" smtClean="0"/>
              <a:t>Title Header</a:t>
            </a:r>
            <a:endParaRPr lang="en-US" dirty="0"/>
          </a:p>
        </p:txBody>
      </p:sp>
      <p:sp>
        <p:nvSpPr>
          <p:cNvPr id="40" name="Content Placeholder 34"/>
          <p:cNvSpPr>
            <a:spLocks noGrp="1"/>
          </p:cNvSpPr>
          <p:nvPr>
            <p:ph sz="quarter" idx="31"/>
          </p:nvPr>
        </p:nvSpPr>
        <p:spPr/>
        <p:txBody>
          <a:bodyPr/>
          <a:lstStyle/>
          <a:p>
            <a:pPr marL="171450" indent="-171450">
              <a:spcBef>
                <a:spcPts val="600"/>
              </a:spcBef>
              <a:buFont typeface="Arial" charset="0"/>
              <a:buChar char="•"/>
            </a:pPr>
            <a:r>
              <a:rPr lang="en-US" smtClean="0"/>
              <a:t>Quisque suscipit pulvinar est, et elementum magna tempor id</a:t>
            </a:r>
          </a:p>
          <a:p>
            <a:pPr marL="171450" indent="-171450">
              <a:spcBef>
                <a:spcPts val="600"/>
              </a:spcBef>
              <a:buFont typeface="Arial" charset="0"/>
              <a:buChar char="•"/>
            </a:pPr>
            <a:r>
              <a:rPr lang="en-US" smtClean="0"/>
              <a:t>Suspendisse elementum vulputate purus, nec mollis sem aliquet et</a:t>
            </a:r>
          </a:p>
          <a:p>
            <a:pPr marL="171450" indent="-171450">
              <a:spcBef>
                <a:spcPts val="600"/>
              </a:spcBef>
              <a:buFont typeface="Arial" charset="0"/>
              <a:buChar char="•"/>
            </a:pPr>
            <a:endParaRPr lang="en-US" dirty="0"/>
          </a:p>
        </p:txBody>
      </p:sp>
      <p:sp>
        <p:nvSpPr>
          <p:cNvPr id="10" name="Title 9"/>
          <p:cNvSpPr>
            <a:spLocks noGrp="1"/>
          </p:cNvSpPr>
          <p:nvPr>
            <p:ph type="title"/>
          </p:nvPr>
        </p:nvSpPr>
        <p:spPr/>
        <p:txBody>
          <a:bodyPr/>
          <a:lstStyle/>
          <a:p>
            <a:r>
              <a:rPr lang="en-US" smtClean="0"/>
              <a:t>Title Goes Here</a:t>
            </a:r>
            <a:endParaRPr lang="en-US" dirty="0"/>
          </a:p>
        </p:txBody>
      </p:sp>
      <p:sp>
        <p:nvSpPr>
          <p:cNvPr id="29" name="Text Placeholder 28"/>
          <p:cNvSpPr>
            <a:spLocks noGrp="1"/>
          </p:cNvSpPr>
          <p:nvPr>
            <p:ph type="body" sz="quarter" idx="16"/>
          </p:nvPr>
        </p:nvSpPr>
        <p:spPr/>
        <p:txBody>
          <a:bodyPr vert="horz" wrap="square" lIns="91440" tIns="45720" rIns="91440" bIns="45720" rtlCol="0" anchor="b" anchorCtr="0">
            <a:noAutofit/>
          </a:bodyPr>
          <a:lstStyle/>
          <a:p>
            <a:pPr marL="0" indent="0">
              <a:spcBef>
                <a:spcPts val="0"/>
              </a:spcBef>
              <a:buNone/>
            </a:pPr>
            <a:r>
              <a:rPr lang="en-US" smtClean="0"/>
              <a:t>Subtitle</a:t>
            </a:r>
            <a:endParaRPr lang="en-US" dirty="0"/>
          </a:p>
        </p:txBody>
      </p:sp>
      <p:pic>
        <p:nvPicPr>
          <p:cNvPr id="25" name="Picture 2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21904" y="2109055"/>
            <a:ext cx="3511296" cy="1918174"/>
          </a:xfrm>
          <a:prstGeom prst="rect">
            <a:avLst/>
          </a:prstGeom>
        </p:spPr>
      </p:pic>
    </p:spTree>
    <p:extLst>
      <p:ext uri="{BB962C8B-B14F-4D97-AF65-F5344CB8AC3E}">
        <p14:creationId xmlns:p14="http://schemas.microsoft.com/office/powerpoint/2010/main" val="823338222"/>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 Placeholder 27"/>
          <p:cNvSpPr>
            <a:spLocks noGrp="1"/>
          </p:cNvSpPr>
          <p:nvPr>
            <p:ph type="body" sz="quarter" idx="23"/>
          </p:nvPr>
        </p:nvSpPr>
        <p:spPr/>
        <p:txBody>
          <a:bodyPr/>
          <a:lstStyle/>
          <a:p>
            <a:r>
              <a:rPr lang="en-US" smtClean="0"/>
              <a:t>Subtitle</a:t>
            </a:r>
            <a:endParaRPr lang="en-US" dirty="0"/>
          </a:p>
        </p:txBody>
      </p:sp>
      <p:sp>
        <p:nvSpPr>
          <p:cNvPr id="39" name="Content Placeholder 26"/>
          <p:cNvSpPr>
            <a:spLocks noGrp="1"/>
          </p:cNvSpPr>
          <p:nvPr>
            <p:ph sz="quarter" idx="17"/>
          </p:nvPr>
        </p:nvSpPr>
        <p:spPr/>
        <p:txBody>
          <a:bodyPr/>
          <a:lstStyle/>
          <a:p>
            <a:pPr marL="171450" indent="-171450">
              <a:spcBef>
                <a:spcPts val="600"/>
              </a:spcBef>
              <a:buFont typeface="Arial" charset="0"/>
              <a:buChar char="•"/>
            </a:pPr>
            <a:r>
              <a:rPr lang="en-US" dirty="0" err="1" smtClean="0"/>
              <a:t>Quisque</a:t>
            </a:r>
            <a:r>
              <a:rPr lang="en-US" dirty="0" smtClean="0"/>
              <a:t> </a:t>
            </a:r>
            <a:r>
              <a:rPr lang="en-US" dirty="0" err="1" smtClean="0"/>
              <a:t>suscipit</a:t>
            </a:r>
            <a:r>
              <a:rPr lang="en-US" dirty="0" smtClean="0"/>
              <a:t> </a:t>
            </a:r>
            <a:r>
              <a:rPr lang="en-US" dirty="0" err="1" smtClean="0"/>
              <a:t>pulvinar</a:t>
            </a:r>
            <a:r>
              <a:rPr lang="en-US" dirty="0" smtClean="0"/>
              <a:t> est, et </a:t>
            </a:r>
            <a:r>
              <a:rPr lang="en-US" dirty="0" err="1" smtClean="0"/>
              <a:t>elementum</a:t>
            </a:r>
            <a:r>
              <a:rPr lang="en-US" dirty="0" smtClean="0"/>
              <a:t> magna </a:t>
            </a:r>
            <a:r>
              <a:rPr lang="en-US" dirty="0" err="1" smtClean="0"/>
              <a:t>tempor</a:t>
            </a:r>
            <a:r>
              <a:rPr lang="en-US" dirty="0" smtClean="0"/>
              <a:t> id</a:t>
            </a:r>
          </a:p>
          <a:p>
            <a:pPr marL="171450" indent="-171450">
              <a:spcBef>
                <a:spcPts val="600"/>
              </a:spcBef>
              <a:buFont typeface="Arial" charset="0"/>
              <a:buChar char="•"/>
            </a:pPr>
            <a:r>
              <a:rPr lang="en-US" dirty="0" err="1" smtClean="0"/>
              <a:t>Suspendisse</a:t>
            </a:r>
            <a:r>
              <a:rPr lang="en-US" dirty="0" smtClean="0"/>
              <a:t> </a:t>
            </a:r>
            <a:r>
              <a:rPr lang="en-US" dirty="0" err="1" smtClean="0"/>
              <a:t>elementum</a:t>
            </a:r>
            <a:r>
              <a:rPr lang="en-US" dirty="0" smtClean="0"/>
              <a:t> </a:t>
            </a:r>
            <a:r>
              <a:rPr lang="en-US" dirty="0" err="1" smtClean="0"/>
              <a:t>vulputate</a:t>
            </a:r>
            <a:r>
              <a:rPr lang="en-US" dirty="0" smtClean="0"/>
              <a:t> </a:t>
            </a:r>
            <a:r>
              <a:rPr lang="en-US" dirty="0" err="1" smtClean="0"/>
              <a:t>purus</a:t>
            </a:r>
            <a:r>
              <a:rPr lang="en-US" dirty="0" smtClean="0"/>
              <a:t>, </a:t>
            </a:r>
            <a:r>
              <a:rPr lang="en-US" dirty="0" err="1" smtClean="0"/>
              <a:t>nec</a:t>
            </a:r>
            <a:r>
              <a:rPr lang="en-US" dirty="0" smtClean="0"/>
              <a:t> </a:t>
            </a:r>
            <a:r>
              <a:rPr lang="en-US" dirty="0" err="1" smtClean="0"/>
              <a:t>mollis</a:t>
            </a:r>
            <a:r>
              <a:rPr lang="en-US" dirty="0" smtClean="0"/>
              <a:t> </a:t>
            </a:r>
            <a:r>
              <a:rPr lang="en-US" dirty="0" err="1" smtClean="0"/>
              <a:t>sem</a:t>
            </a:r>
            <a:r>
              <a:rPr lang="en-US" dirty="0" smtClean="0"/>
              <a:t> </a:t>
            </a:r>
            <a:r>
              <a:rPr lang="en-US" dirty="0" err="1" smtClean="0"/>
              <a:t>aliquet</a:t>
            </a:r>
            <a:r>
              <a:rPr lang="en-US" dirty="0" smtClean="0"/>
              <a:t> et</a:t>
            </a:r>
          </a:p>
          <a:p>
            <a:pPr marL="171450" indent="-171450">
              <a:spcBef>
                <a:spcPts val="600"/>
              </a:spcBef>
              <a:buFont typeface="Arial" charset="0"/>
              <a:buChar char="•"/>
            </a:pPr>
            <a:r>
              <a:rPr lang="en-US" dirty="0" err="1" smtClean="0"/>
              <a:t>Donec</a:t>
            </a:r>
            <a:r>
              <a:rPr lang="en-US" dirty="0" smtClean="0"/>
              <a:t> </a:t>
            </a:r>
            <a:r>
              <a:rPr lang="en-US" dirty="0" err="1" smtClean="0"/>
              <a:t>vestibulum</a:t>
            </a:r>
            <a:r>
              <a:rPr lang="en-US" dirty="0" smtClean="0"/>
              <a:t> </a:t>
            </a:r>
            <a:r>
              <a:rPr lang="en-US" dirty="0" err="1" smtClean="0"/>
              <a:t>metus</a:t>
            </a:r>
            <a:r>
              <a:rPr lang="en-US" dirty="0" smtClean="0"/>
              <a:t> ipsum, </a:t>
            </a:r>
            <a:r>
              <a:rPr lang="en-US" dirty="0" err="1" smtClean="0"/>
              <a:t>ut</a:t>
            </a:r>
            <a:r>
              <a:rPr lang="en-US" dirty="0" smtClean="0"/>
              <a:t> semper dui </a:t>
            </a:r>
            <a:r>
              <a:rPr lang="en-US" dirty="0" err="1" smtClean="0"/>
              <a:t>rhoncus</a:t>
            </a:r>
            <a:r>
              <a:rPr lang="en-US" dirty="0" smtClean="0"/>
              <a:t> non</a:t>
            </a:r>
            <a:endParaRPr lang="en-US" dirty="0"/>
          </a:p>
        </p:txBody>
      </p:sp>
      <p:sp>
        <p:nvSpPr>
          <p:cNvPr id="40" name="Text Placeholder 28"/>
          <p:cNvSpPr>
            <a:spLocks noGrp="1"/>
          </p:cNvSpPr>
          <p:nvPr>
            <p:ph type="body" sz="quarter" idx="24"/>
          </p:nvPr>
        </p:nvSpPr>
        <p:spPr/>
        <p:txBody>
          <a:bodyPr/>
          <a:lstStyle/>
          <a:p>
            <a:r>
              <a:rPr lang="en-US" dirty="0" smtClean="0">
                <a:solidFill>
                  <a:schemeClr val="accent1"/>
                </a:solidFill>
              </a:rPr>
              <a:t>Title Header</a:t>
            </a:r>
            <a:endParaRPr lang="en-US" dirty="0">
              <a:solidFill>
                <a:schemeClr val="accent1"/>
              </a:solidFill>
            </a:endParaRPr>
          </a:p>
        </p:txBody>
      </p:sp>
      <p:sp>
        <p:nvSpPr>
          <p:cNvPr id="41" name="Content Placeholder 29"/>
          <p:cNvSpPr>
            <a:spLocks noGrp="1"/>
          </p:cNvSpPr>
          <p:nvPr>
            <p:ph sz="quarter" idx="25"/>
          </p:nvPr>
        </p:nvSpPr>
        <p:spPr/>
        <p:txBody>
          <a:bodyPr/>
          <a:lstStyle/>
          <a:p>
            <a:pPr marL="171450" indent="-171450">
              <a:spcBef>
                <a:spcPts val="600"/>
              </a:spcBef>
              <a:buFont typeface="Arial" charset="0"/>
              <a:buChar char="•"/>
            </a:pPr>
            <a:r>
              <a:rPr lang="en-US" smtClean="0"/>
              <a:t>Quisque suscipit pulvinar est, et elementum magna tempor id</a:t>
            </a:r>
          </a:p>
          <a:p>
            <a:pPr marL="171450" indent="-171450">
              <a:spcBef>
                <a:spcPts val="600"/>
              </a:spcBef>
              <a:buFont typeface="Arial" charset="0"/>
              <a:buChar char="•"/>
            </a:pPr>
            <a:r>
              <a:rPr lang="en-US" smtClean="0"/>
              <a:t>Suspendisse elementum vulputate purus, nec mollis sem aliquet et</a:t>
            </a:r>
          </a:p>
          <a:p>
            <a:pPr marL="171450" indent="-171450">
              <a:spcBef>
                <a:spcPts val="600"/>
              </a:spcBef>
              <a:buFont typeface="Arial" charset="0"/>
              <a:buChar char="•"/>
            </a:pPr>
            <a:r>
              <a:rPr lang="en-US" smtClean="0"/>
              <a:t>Donec vestibulum metus ipsum, ut semper dui rhoncus non</a:t>
            </a:r>
          </a:p>
          <a:p>
            <a:pPr marL="171450" indent="-171450">
              <a:spcBef>
                <a:spcPts val="600"/>
              </a:spcBef>
              <a:buFont typeface="Arial" charset="0"/>
              <a:buChar char="•"/>
            </a:pPr>
            <a:endParaRPr lang="en-US" dirty="0"/>
          </a:p>
        </p:txBody>
      </p:sp>
      <p:sp>
        <p:nvSpPr>
          <p:cNvPr id="42" name="Text Placeholder 30"/>
          <p:cNvSpPr>
            <a:spLocks noGrp="1"/>
          </p:cNvSpPr>
          <p:nvPr>
            <p:ph type="body" sz="quarter" idx="26"/>
          </p:nvPr>
        </p:nvSpPr>
        <p:spPr/>
        <p:txBody>
          <a:bodyPr/>
          <a:lstStyle/>
          <a:p>
            <a:r>
              <a:rPr lang="en-US" smtClean="0">
                <a:solidFill>
                  <a:schemeClr val="accent1"/>
                </a:solidFill>
              </a:rPr>
              <a:t>Title Header</a:t>
            </a:r>
            <a:endParaRPr lang="en-US" dirty="0">
              <a:solidFill>
                <a:schemeClr val="accent1"/>
              </a:solidFill>
            </a:endParaRPr>
          </a:p>
        </p:txBody>
      </p:sp>
      <p:sp>
        <p:nvSpPr>
          <p:cNvPr id="43" name="Content Placeholder 31"/>
          <p:cNvSpPr>
            <a:spLocks noGrp="1"/>
          </p:cNvSpPr>
          <p:nvPr>
            <p:ph sz="quarter" idx="27"/>
          </p:nvPr>
        </p:nvSpPr>
        <p:spPr/>
        <p:txBody>
          <a:bodyPr/>
          <a:lstStyle/>
          <a:p>
            <a:pPr marL="171450" indent="-171450">
              <a:spcBef>
                <a:spcPts val="600"/>
              </a:spcBef>
              <a:buFont typeface="Arial" charset="0"/>
              <a:buChar char="•"/>
            </a:pPr>
            <a:r>
              <a:rPr lang="en-US" smtClean="0"/>
              <a:t>Quisque suscipit pulvinar est, et elementum magna tempor id</a:t>
            </a:r>
          </a:p>
          <a:p>
            <a:pPr marL="171450" indent="-171450">
              <a:spcBef>
                <a:spcPts val="600"/>
              </a:spcBef>
              <a:buFont typeface="Arial" charset="0"/>
              <a:buChar char="•"/>
            </a:pPr>
            <a:r>
              <a:rPr lang="en-US" smtClean="0"/>
              <a:t>Suspendisse elementum vulputate purus, nec mollis sem aliquet et</a:t>
            </a:r>
          </a:p>
          <a:p>
            <a:pPr marL="171450" indent="-171450">
              <a:spcBef>
                <a:spcPts val="600"/>
              </a:spcBef>
              <a:buFont typeface="Arial" charset="0"/>
              <a:buChar char="•"/>
            </a:pPr>
            <a:r>
              <a:rPr lang="en-US" smtClean="0"/>
              <a:t>Donec vestibulum metus ipsum, ut semper dui rhoncus non</a:t>
            </a:r>
          </a:p>
          <a:p>
            <a:pPr marL="171450" indent="-171450">
              <a:spcBef>
                <a:spcPts val="600"/>
              </a:spcBef>
              <a:buFont typeface="Arial" charset="0"/>
              <a:buChar char="•"/>
            </a:pPr>
            <a:endParaRPr lang="en-US" dirty="0"/>
          </a:p>
        </p:txBody>
      </p:sp>
      <p:sp>
        <p:nvSpPr>
          <p:cNvPr id="44" name="Text Placeholder 32"/>
          <p:cNvSpPr>
            <a:spLocks noGrp="1"/>
          </p:cNvSpPr>
          <p:nvPr>
            <p:ph type="body" sz="quarter" idx="28"/>
          </p:nvPr>
        </p:nvSpPr>
        <p:spPr/>
        <p:txBody>
          <a:bodyPr/>
          <a:lstStyle/>
          <a:p>
            <a:r>
              <a:rPr lang="en-US" smtClean="0">
                <a:solidFill>
                  <a:schemeClr val="accent1"/>
                </a:solidFill>
              </a:rPr>
              <a:t>Title Header</a:t>
            </a:r>
            <a:endParaRPr lang="en-US" dirty="0">
              <a:solidFill>
                <a:schemeClr val="accent1"/>
              </a:solidFill>
            </a:endParaRPr>
          </a:p>
        </p:txBody>
      </p:sp>
      <p:sp>
        <p:nvSpPr>
          <p:cNvPr id="10" name="Title 9"/>
          <p:cNvSpPr>
            <a:spLocks noGrp="1"/>
          </p:cNvSpPr>
          <p:nvPr>
            <p:ph type="title"/>
          </p:nvPr>
        </p:nvSpPr>
        <p:spPr/>
        <p:txBody>
          <a:bodyPr/>
          <a:lstStyle/>
          <a:p>
            <a:r>
              <a:rPr lang="en-US" smtClean="0"/>
              <a:t>Title Goes Here</a:t>
            </a:r>
            <a:endParaRPr lang="en-US" dirty="0"/>
          </a:p>
        </p:txBody>
      </p:sp>
    </p:spTree>
    <p:extLst>
      <p:ext uri="{BB962C8B-B14F-4D97-AF65-F5344CB8AC3E}">
        <p14:creationId xmlns:p14="http://schemas.microsoft.com/office/powerpoint/2010/main" val="1151242704"/>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 Placeholder 25"/>
          <p:cNvSpPr>
            <a:spLocks noGrp="1"/>
          </p:cNvSpPr>
          <p:nvPr>
            <p:ph type="body" sz="quarter" idx="11"/>
          </p:nvPr>
        </p:nvSpPr>
        <p:spPr/>
        <p:txBody>
          <a:bodyPr/>
          <a:lstStyle/>
          <a:p>
            <a:r>
              <a:rPr lang="en-US" smtClean="0"/>
              <a:t>Subtitle</a:t>
            </a:r>
            <a:endParaRPr lang="en-US" dirty="0"/>
          </a:p>
        </p:txBody>
      </p:sp>
      <p:sp>
        <p:nvSpPr>
          <p:cNvPr id="10" name="Title 9"/>
          <p:cNvSpPr>
            <a:spLocks noGrp="1"/>
          </p:cNvSpPr>
          <p:nvPr>
            <p:ph type="title"/>
          </p:nvPr>
        </p:nvSpPr>
        <p:spPr/>
        <p:txBody>
          <a:bodyPr/>
          <a:lstStyle/>
          <a:p>
            <a:r>
              <a:rPr lang="en-US" smtClean="0"/>
              <a:t>Title Goes Here</a:t>
            </a:r>
            <a:endParaRPr lang="en-US" dirty="0"/>
          </a:p>
        </p:txBody>
      </p:sp>
      <p:sp>
        <p:nvSpPr>
          <p:cNvPr id="24" name="object 8"/>
          <p:cNvSpPr txBox="1"/>
          <p:nvPr/>
        </p:nvSpPr>
        <p:spPr>
          <a:xfrm>
            <a:off x="6894299" y="2730257"/>
            <a:ext cx="3110516" cy="1600438"/>
          </a:xfrm>
          <a:prstGeom prst="rect">
            <a:avLst/>
          </a:prstGeom>
        </p:spPr>
        <p:txBody>
          <a:bodyPr vert="horz" wrap="square" lIns="0" tIns="0" rIns="0" bIns="0" rtlCol="0" anchor="ctr">
            <a:spAutoFit/>
          </a:bodyPr>
          <a:lstStyle/>
          <a:p>
            <a:pPr marL="351829" indent="-342900">
              <a:spcBef>
                <a:spcPts val="1200"/>
              </a:spcBef>
              <a:buFont typeface="+mj-lt"/>
              <a:buAutoNum type="arabicPeriod"/>
            </a:pPr>
            <a:r>
              <a:rPr lang="en-US" sz="1400" dirty="0">
                <a:solidFill>
                  <a:schemeClr val="bg2"/>
                </a:solidFill>
              </a:rPr>
              <a:t>Nam </a:t>
            </a:r>
            <a:r>
              <a:rPr lang="en-US" sz="1400" dirty="0" err="1">
                <a:solidFill>
                  <a:schemeClr val="bg2"/>
                </a:solidFill>
              </a:rPr>
              <a:t>sodales</a:t>
            </a:r>
            <a:r>
              <a:rPr lang="en-US" sz="1400" dirty="0">
                <a:solidFill>
                  <a:schemeClr val="bg2"/>
                </a:solidFill>
              </a:rPr>
              <a:t> lacus dolor, </a:t>
            </a:r>
            <a:r>
              <a:rPr lang="en-US" sz="1400" dirty="0" err="1">
                <a:solidFill>
                  <a:schemeClr val="bg2"/>
                </a:solidFill>
              </a:rPr>
              <a:t>eu</a:t>
            </a:r>
            <a:r>
              <a:rPr lang="en-US" sz="1400" dirty="0">
                <a:solidFill>
                  <a:schemeClr val="bg2"/>
                </a:solidFill>
              </a:rPr>
              <a:t> </a:t>
            </a:r>
            <a:r>
              <a:rPr lang="en-US" sz="1400" dirty="0" err="1">
                <a:solidFill>
                  <a:schemeClr val="bg2"/>
                </a:solidFill>
              </a:rPr>
              <a:t>tincidunt</a:t>
            </a:r>
            <a:r>
              <a:rPr lang="en-US" sz="1400" dirty="0">
                <a:solidFill>
                  <a:schemeClr val="bg2"/>
                </a:solidFill>
              </a:rPr>
              <a:t> </a:t>
            </a:r>
            <a:r>
              <a:rPr lang="en-US" sz="1400" dirty="0" err="1">
                <a:solidFill>
                  <a:schemeClr val="bg2"/>
                </a:solidFill>
              </a:rPr>
              <a:t>sem</a:t>
            </a:r>
            <a:r>
              <a:rPr lang="en-US" sz="1400" dirty="0">
                <a:solidFill>
                  <a:schemeClr val="bg2"/>
                </a:solidFill>
              </a:rPr>
              <a:t> </a:t>
            </a:r>
            <a:r>
              <a:rPr lang="en-US" sz="1400" dirty="0" err="1">
                <a:solidFill>
                  <a:schemeClr val="bg2"/>
                </a:solidFill>
              </a:rPr>
              <a:t>auctor</a:t>
            </a:r>
            <a:r>
              <a:rPr lang="en-US" sz="1400" dirty="0">
                <a:solidFill>
                  <a:schemeClr val="bg2"/>
                </a:solidFill>
              </a:rPr>
              <a:t> </a:t>
            </a:r>
            <a:r>
              <a:rPr lang="en-US" sz="1400" dirty="0" err="1" smtClean="0">
                <a:solidFill>
                  <a:schemeClr val="bg2"/>
                </a:solidFill>
              </a:rPr>
              <a:t>eget</a:t>
            </a:r>
            <a:endParaRPr lang="en-US" sz="1400" dirty="0">
              <a:solidFill>
                <a:schemeClr val="bg2"/>
              </a:solidFill>
            </a:endParaRPr>
          </a:p>
          <a:p>
            <a:pPr marL="351829" indent="-342900">
              <a:spcBef>
                <a:spcPts val="1200"/>
              </a:spcBef>
              <a:buFont typeface="+mj-lt"/>
              <a:buAutoNum type="arabicPeriod"/>
            </a:pPr>
            <a:r>
              <a:rPr lang="en-US" sz="1400" dirty="0">
                <a:solidFill>
                  <a:schemeClr val="bg2"/>
                </a:solidFill>
              </a:rPr>
              <a:t>Nunc </a:t>
            </a:r>
            <a:r>
              <a:rPr lang="en-US" sz="1400" dirty="0" err="1">
                <a:solidFill>
                  <a:schemeClr val="bg2"/>
                </a:solidFill>
              </a:rPr>
              <a:t>condimentum</a:t>
            </a:r>
            <a:r>
              <a:rPr lang="en-US" sz="1400" dirty="0">
                <a:solidFill>
                  <a:schemeClr val="bg2"/>
                </a:solidFill>
              </a:rPr>
              <a:t> </a:t>
            </a:r>
            <a:r>
              <a:rPr lang="en-US" sz="1400" dirty="0" err="1">
                <a:solidFill>
                  <a:schemeClr val="bg2"/>
                </a:solidFill>
              </a:rPr>
              <a:t>sapien</a:t>
            </a:r>
            <a:r>
              <a:rPr lang="en-US" sz="1400" dirty="0">
                <a:solidFill>
                  <a:schemeClr val="bg2"/>
                </a:solidFill>
              </a:rPr>
              <a:t> at </a:t>
            </a:r>
            <a:r>
              <a:rPr lang="en-US" sz="1400" dirty="0" err="1">
                <a:solidFill>
                  <a:schemeClr val="bg2"/>
                </a:solidFill>
              </a:rPr>
              <a:t>consequat</a:t>
            </a:r>
            <a:r>
              <a:rPr lang="en-US" sz="1400" dirty="0">
                <a:solidFill>
                  <a:schemeClr val="bg2"/>
                </a:solidFill>
              </a:rPr>
              <a:t> </a:t>
            </a:r>
            <a:r>
              <a:rPr lang="en-US" sz="1400" dirty="0" err="1" smtClean="0">
                <a:solidFill>
                  <a:schemeClr val="bg2"/>
                </a:solidFill>
              </a:rPr>
              <a:t>eleifend</a:t>
            </a:r>
            <a:endParaRPr lang="en-US" sz="1400" dirty="0">
              <a:solidFill>
                <a:schemeClr val="bg2"/>
              </a:solidFill>
            </a:endParaRPr>
          </a:p>
          <a:p>
            <a:pPr marL="351829" indent="-342900">
              <a:spcBef>
                <a:spcPts val="1200"/>
              </a:spcBef>
              <a:buFont typeface="+mj-lt"/>
              <a:buAutoNum type="arabicPeriod"/>
            </a:pPr>
            <a:r>
              <a:rPr lang="en-US" sz="1400" dirty="0" err="1">
                <a:solidFill>
                  <a:schemeClr val="bg2"/>
                </a:solidFill>
              </a:rPr>
              <a:t>Cras</a:t>
            </a:r>
            <a:r>
              <a:rPr lang="en-US" sz="1400" dirty="0">
                <a:solidFill>
                  <a:schemeClr val="bg2"/>
                </a:solidFill>
              </a:rPr>
              <a:t> </a:t>
            </a:r>
            <a:r>
              <a:rPr lang="en-US" sz="1400" dirty="0" err="1">
                <a:solidFill>
                  <a:schemeClr val="bg2"/>
                </a:solidFill>
              </a:rPr>
              <a:t>diam</a:t>
            </a:r>
            <a:r>
              <a:rPr lang="en-US" sz="1400" dirty="0">
                <a:solidFill>
                  <a:schemeClr val="bg2"/>
                </a:solidFill>
              </a:rPr>
              <a:t> ante, </a:t>
            </a:r>
            <a:r>
              <a:rPr lang="en-US" sz="1400" dirty="0" err="1">
                <a:solidFill>
                  <a:schemeClr val="bg2"/>
                </a:solidFill>
              </a:rPr>
              <a:t>sollicitudin</a:t>
            </a:r>
            <a:r>
              <a:rPr lang="en-US" sz="1400" dirty="0">
                <a:solidFill>
                  <a:schemeClr val="bg2"/>
                </a:solidFill>
              </a:rPr>
              <a:t> </a:t>
            </a:r>
            <a:r>
              <a:rPr lang="en-US" sz="1400" dirty="0" err="1">
                <a:solidFill>
                  <a:schemeClr val="bg2"/>
                </a:solidFill>
              </a:rPr>
              <a:t>eu</a:t>
            </a:r>
            <a:r>
              <a:rPr lang="en-US" sz="1400" dirty="0">
                <a:solidFill>
                  <a:schemeClr val="bg2"/>
                </a:solidFill>
              </a:rPr>
              <a:t> </a:t>
            </a:r>
            <a:r>
              <a:rPr lang="en-US" sz="1400" dirty="0" err="1">
                <a:solidFill>
                  <a:schemeClr val="bg2"/>
                </a:solidFill>
              </a:rPr>
              <a:t>posuere</a:t>
            </a:r>
            <a:r>
              <a:rPr lang="en-US" sz="1400" dirty="0">
                <a:solidFill>
                  <a:schemeClr val="bg2"/>
                </a:solidFill>
              </a:rPr>
              <a:t> at, </a:t>
            </a:r>
            <a:r>
              <a:rPr lang="en-US" sz="1400" dirty="0" err="1">
                <a:solidFill>
                  <a:schemeClr val="bg2"/>
                </a:solidFill>
              </a:rPr>
              <a:t>suscipit</a:t>
            </a:r>
            <a:r>
              <a:rPr lang="en-US" sz="1400" dirty="0">
                <a:solidFill>
                  <a:schemeClr val="bg2"/>
                </a:solidFill>
              </a:rPr>
              <a:t> a </a:t>
            </a:r>
            <a:r>
              <a:rPr lang="en-US" sz="1400" dirty="0" err="1">
                <a:solidFill>
                  <a:schemeClr val="bg2"/>
                </a:solidFill>
              </a:rPr>
              <a:t>elit</a:t>
            </a:r>
            <a:endParaRPr lang="en-US" sz="1400" dirty="0">
              <a:solidFill>
                <a:schemeClr val="bg2"/>
              </a:solidFill>
              <a:latin typeface="Arial Regular" charset="0"/>
              <a:cs typeface="Arial Regular" charset="0"/>
            </a:endParaRPr>
          </a:p>
        </p:txBody>
      </p:sp>
      <p:sp>
        <p:nvSpPr>
          <p:cNvPr id="25" name="object 11"/>
          <p:cNvSpPr txBox="1"/>
          <p:nvPr/>
        </p:nvSpPr>
        <p:spPr>
          <a:xfrm>
            <a:off x="2386010" y="2730257"/>
            <a:ext cx="2984007" cy="1600438"/>
          </a:xfrm>
          <a:prstGeom prst="rect">
            <a:avLst/>
          </a:prstGeom>
        </p:spPr>
        <p:txBody>
          <a:bodyPr vert="horz" wrap="square" lIns="0" tIns="0" rIns="0" bIns="0" rtlCol="0" anchor="ctr">
            <a:spAutoFit/>
          </a:bodyPr>
          <a:lstStyle/>
          <a:p>
            <a:pPr marL="351829" indent="-342900">
              <a:spcBef>
                <a:spcPts val="1200"/>
              </a:spcBef>
              <a:buFont typeface="+mj-lt"/>
              <a:buAutoNum type="arabicPeriod"/>
            </a:pPr>
            <a:r>
              <a:rPr lang="en-US" sz="1400" dirty="0">
                <a:solidFill>
                  <a:schemeClr val="bg2"/>
                </a:solidFill>
              </a:rPr>
              <a:t>Nam </a:t>
            </a:r>
            <a:r>
              <a:rPr lang="en-US" sz="1400" dirty="0" err="1">
                <a:solidFill>
                  <a:schemeClr val="bg2"/>
                </a:solidFill>
              </a:rPr>
              <a:t>sodales</a:t>
            </a:r>
            <a:r>
              <a:rPr lang="en-US" sz="1400" dirty="0">
                <a:solidFill>
                  <a:schemeClr val="bg2"/>
                </a:solidFill>
              </a:rPr>
              <a:t> lacus dolor, </a:t>
            </a:r>
            <a:r>
              <a:rPr lang="en-US" sz="1400" dirty="0" err="1">
                <a:solidFill>
                  <a:schemeClr val="bg2"/>
                </a:solidFill>
              </a:rPr>
              <a:t>eu</a:t>
            </a:r>
            <a:r>
              <a:rPr lang="en-US" sz="1400" dirty="0">
                <a:solidFill>
                  <a:schemeClr val="bg2"/>
                </a:solidFill>
              </a:rPr>
              <a:t> </a:t>
            </a:r>
            <a:r>
              <a:rPr lang="en-US" sz="1400" dirty="0" err="1">
                <a:solidFill>
                  <a:schemeClr val="bg2"/>
                </a:solidFill>
              </a:rPr>
              <a:t>tincidunt</a:t>
            </a:r>
            <a:r>
              <a:rPr lang="en-US" sz="1400" dirty="0">
                <a:solidFill>
                  <a:schemeClr val="bg2"/>
                </a:solidFill>
              </a:rPr>
              <a:t> </a:t>
            </a:r>
            <a:r>
              <a:rPr lang="en-US" sz="1400" dirty="0" err="1">
                <a:solidFill>
                  <a:schemeClr val="bg2"/>
                </a:solidFill>
              </a:rPr>
              <a:t>sem</a:t>
            </a:r>
            <a:r>
              <a:rPr lang="en-US" sz="1400" dirty="0">
                <a:solidFill>
                  <a:schemeClr val="bg2"/>
                </a:solidFill>
              </a:rPr>
              <a:t> </a:t>
            </a:r>
            <a:r>
              <a:rPr lang="en-US" sz="1400" dirty="0" err="1">
                <a:solidFill>
                  <a:schemeClr val="bg2"/>
                </a:solidFill>
              </a:rPr>
              <a:t>auctor</a:t>
            </a:r>
            <a:r>
              <a:rPr lang="en-US" sz="1400" dirty="0">
                <a:solidFill>
                  <a:schemeClr val="bg2"/>
                </a:solidFill>
              </a:rPr>
              <a:t> </a:t>
            </a:r>
            <a:r>
              <a:rPr lang="en-US" sz="1400" dirty="0" err="1" smtClean="0">
                <a:solidFill>
                  <a:schemeClr val="bg2"/>
                </a:solidFill>
              </a:rPr>
              <a:t>eget</a:t>
            </a:r>
            <a:endParaRPr lang="en-US" sz="1400" dirty="0">
              <a:solidFill>
                <a:schemeClr val="bg2"/>
              </a:solidFill>
            </a:endParaRPr>
          </a:p>
          <a:p>
            <a:pPr marL="351829" indent="-342900">
              <a:spcBef>
                <a:spcPts val="1200"/>
              </a:spcBef>
              <a:buFont typeface="+mj-lt"/>
              <a:buAutoNum type="arabicPeriod"/>
            </a:pPr>
            <a:r>
              <a:rPr lang="en-US" sz="1400" dirty="0">
                <a:solidFill>
                  <a:schemeClr val="bg2"/>
                </a:solidFill>
              </a:rPr>
              <a:t>Nunc </a:t>
            </a:r>
            <a:r>
              <a:rPr lang="en-US" sz="1400" dirty="0" err="1">
                <a:solidFill>
                  <a:schemeClr val="bg2"/>
                </a:solidFill>
              </a:rPr>
              <a:t>condimentum</a:t>
            </a:r>
            <a:r>
              <a:rPr lang="en-US" sz="1400" dirty="0">
                <a:solidFill>
                  <a:schemeClr val="bg2"/>
                </a:solidFill>
              </a:rPr>
              <a:t> </a:t>
            </a:r>
            <a:r>
              <a:rPr lang="en-US" sz="1400" dirty="0" err="1">
                <a:solidFill>
                  <a:schemeClr val="bg2"/>
                </a:solidFill>
              </a:rPr>
              <a:t>sapien</a:t>
            </a:r>
            <a:r>
              <a:rPr lang="en-US" sz="1400" dirty="0">
                <a:solidFill>
                  <a:schemeClr val="bg2"/>
                </a:solidFill>
              </a:rPr>
              <a:t> at </a:t>
            </a:r>
            <a:r>
              <a:rPr lang="en-US" sz="1400" dirty="0" err="1">
                <a:solidFill>
                  <a:schemeClr val="bg2"/>
                </a:solidFill>
              </a:rPr>
              <a:t>consequat</a:t>
            </a:r>
            <a:r>
              <a:rPr lang="en-US" sz="1400" dirty="0">
                <a:solidFill>
                  <a:schemeClr val="bg2"/>
                </a:solidFill>
              </a:rPr>
              <a:t> </a:t>
            </a:r>
            <a:r>
              <a:rPr lang="en-US" sz="1400" dirty="0" err="1" smtClean="0">
                <a:solidFill>
                  <a:schemeClr val="bg2"/>
                </a:solidFill>
              </a:rPr>
              <a:t>eleifend</a:t>
            </a:r>
            <a:endParaRPr lang="en-US" sz="1400" dirty="0">
              <a:solidFill>
                <a:schemeClr val="bg2"/>
              </a:solidFill>
            </a:endParaRPr>
          </a:p>
          <a:p>
            <a:pPr marL="351829" indent="-342900">
              <a:spcBef>
                <a:spcPts val="1200"/>
              </a:spcBef>
              <a:buFont typeface="+mj-lt"/>
              <a:buAutoNum type="arabicPeriod"/>
            </a:pPr>
            <a:r>
              <a:rPr lang="en-US" sz="1400" dirty="0" err="1">
                <a:solidFill>
                  <a:schemeClr val="bg2"/>
                </a:solidFill>
              </a:rPr>
              <a:t>Cras</a:t>
            </a:r>
            <a:r>
              <a:rPr lang="en-US" sz="1400" dirty="0">
                <a:solidFill>
                  <a:schemeClr val="bg2"/>
                </a:solidFill>
              </a:rPr>
              <a:t> </a:t>
            </a:r>
            <a:r>
              <a:rPr lang="en-US" sz="1400" dirty="0" err="1">
                <a:solidFill>
                  <a:schemeClr val="bg2"/>
                </a:solidFill>
              </a:rPr>
              <a:t>diam</a:t>
            </a:r>
            <a:r>
              <a:rPr lang="en-US" sz="1400" dirty="0">
                <a:solidFill>
                  <a:schemeClr val="bg2"/>
                </a:solidFill>
              </a:rPr>
              <a:t> ante, </a:t>
            </a:r>
            <a:r>
              <a:rPr lang="en-US" sz="1400" dirty="0" err="1">
                <a:solidFill>
                  <a:schemeClr val="bg2"/>
                </a:solidFill>
              </a:rPr>
              <a:t>sollicitudin</a:t>
            </a:r>
            <a:r>
              <a:rPr lang="en-US" sz="1400" dirty="0">
                <a:solidFill>
                  <a:schemeClr val="bg2"/>
                </a:solidFill>
              </a:rPr>
              <a:t> </a:t>
            </a:r>
            <a:r>
              <a:rPr lang="en-US" sz="1400" dirty="0" err="1">
                <a:solidFill>
                  <a:schemeClr val="bg2"/>
                </a:solidFill>
              </a:rPr>
              <a:t>eu</a:t>
            </a:r>
            <a:r>
              <a:rPr lang="en-US" sz="1400" dirty="0">
                <a:solidFill>
                  <a:schemeClr val="bg2"/>
                </a:solidFill>
              </a:rPr>
              <a:t> </a:t>
            </a:r>
            <a:r>
              <a:rPr lang="en-US" sz="1400" dirty="0" err="1">
                <a:solidFill>
                  <a:schemeClr val="bg2"/>
                </a:solidFill>
              </a:rPr>
              <a:t>posuere</a:t>
            </a:r>
            <a:r>
              <a:rPr lang="en-US" sz="1400" dirty="0">
                <a:solidFill>
                  <a:schemeClr val="bg2"/>
                </a:solidFill>
              </a:rPr>
              <a:t> at, </a:t>
            </a:r>
            <a:r>
              <a:rPr lang="en-US" sz="1400" dirty="0" err="1">
                <a:solidFill>
                  <a:schemeClr val="bg2"/>
                </a:solidFill>
              </a:rPr>
              <a:t>suscipit</a:t>
            </a:r>
            <a:r>
              <a:rPr lang="en-US" sz="1400" dirty="0">
                <a:solidFill>
                  <a:schemeClr val="bg2"/>
                </a:solidFill>
              </a:rPr>
              <a:t> a </a:t>
            </a:r>
            <a:r>
              <a:rPr lang="en-US" sz="1400" dirty="0" err="1">
                <a:solidFill>
                  <a:schemeClr val="bg2"/>
                </a:solidFill>
              </a:rPr>
              <a:t>elit</a:t>
            </a:r>
            <a:endParaRPr lang="en-US" sz="1400" dirty="0">
              <a:solidFill>
                <a:schemeClr val="bg2"/>
              </a:solidFill>
              <a:latin typeface="Arial Regular" charset="0"/>
              <a:cs typeface="Arial Regular" charset="0"/>
            </a:endParaRPr>
          </a:p>
        </p:txBody>
      </p:sp>
      <p:sp>
        <p:nvSpPr>
          <p:cNvPr id="3" name="Rectangle 2"/>
          <p:cNvSpPr/>
          <p:nvPr/>
        </p:nvSpPr>
        <p:spPr>
          <a:xfrm>
            <a:off x="2059781" y="2362200"/>
            <a:ext cx="4036219" cy="233655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6" name="Rectangle 15"/>
          <p:cNvSpPr/>
          <p:nvPr/>
        </p:nvSpPr>
        <p:spPr>
          <a:xfrm>
            <a:off x="6091810" y="2362200"/>
            <a:ext cx="4036219" cy="233655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2" name="Oval 1"/>
          <p:cNvSpPr/>
          <p:nvPr/>
        </p:nvSpPr>
        <p:spPr>
          <a:xfrm>
            <a:off x="5622864" y="3059434"/>
            <a:ext cx="942082" cy="942082"/>
          </a:xfrm>
          <a:prstGeom prst="ellipse">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35" name="Right Arrow 34"/>
          <p:cNvSpPr/>
          <p:nvPr/>
        </p:nvSpPr>
        <p:spPr>
          <a:xfrm>
            <a:off x="5827784" y="3308128"/>
            <a:ext cx="532242" cy="444694"/>
          </a:xfrm>
          <a:prstGeom prst="rightArrow">
            <a:avLst>
              <a:gd name="adj1" fmla="val 50351"/>
              <a:gd name="adj2" fmla="val 51578"/>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1932988350"/>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 Placeholder 17"/>
          <p:cNvSpPr>
            <a:spLocks noGrp="1"/>
          </p:cNvSpPr>
          <p:nvPr>
            <p:ph type="body" sz="quarter" idx="23"/>
          </p:nvPr>
        </p:nvSpPr>
        <p:spPr/>
        <p:txBody>
          <a:bodyPr/>
          <a:lstStyle/>
          <a:p>
            <a:r>
              <a:rPr lang="en-US" smtClean="0"/>
              <a:t>Subtitle</a:t>
            </a:r>
            <a:endParaRPr lang="en-US" dirty="0"/>
          </a:p>
        </p:txBody>
      </p:sp>
      <p:sp>
        <p:nvSpPr>
          <p:cNvPr id="20" name="Title 19"/>
          <p:cNvSpPr>
            <a:spLocks noGrp="1"/>
          </p:cNvSpPr>
          <p:nvPr>
            <p:ph type="title"/>
          </p:nvPr>
        </p:nvSpPr>
        <p:spPr/>
        <p:txBody>
          <a:bodyPr/>
          <a:lstStyle/>
          <a:p>
            <a:r>
              <a:rPr lang="en-US" smtClean="0"/>
              <a:t>Title Goes Here</a:t>
            </a:r>
            <a:endParaRPr lang="en-US" dirty="0"/>
          </a:p>
        </p:txBody>
      </p:sp>
      <p:sp>
        <p:nvSpPr>
          <p:cNvPr id="19" name="Content Placeholder 18"/>
          <p:cNvSpPr>
            <a:spLocks noGrp="1"/>
          </p:cNvSpPr>
          <p:nvPr>
            <p:ph sz="quarter" idx="28"/>
          </p:nvPr>
        </p:nvSpPr>
        <p:spPr/>
        <p:txBody>
          <a:bodyPr/>
          <a:lstStyle/>
          <a:p>
            <a:pPr marL="171450" indent="-171450">
              <a:buFont typeface="Arial" charset="0"/>
              <a:buChar char="•"/>
            </a:pPr>
            <a:r>
              <a:rPr lang="en-US" smtClean="0"/>
              <a:t>Sollicitudin eu posuere at</a:t>
            </a:r>
          </a:p>
          <a:p>
            <a:pPr marL="171450" indent="-171450">
              <a:buFont typeface="Arial" charset="0"/>
              <a:buChar char="•"/>
            </a:pPr>
            <a:r>
              <a:rPr lang="en-US" smtClean="0"/>
              <a:t>Suscipit a elit</a:t>
            </a:r>
          </a:p>
          <a:p>
            <a:pPr marL="171450" indent="-171450">
              <a:buFont typeface="Arial" charset="0"/>
              <a:buChar char="•"/>
            </a:pPr>
            <a:r>
              <a:rPr lang="en-US" smtClean="0"/>
              <a:t>Posuere at</a:t>
            </a:r>
            <a:endParaRPr lang="en-US" dirty="0"/>
          </a:p>
        </p:txBody>
      </p:sp>
      <p:sp>
        <p:nvSpPr>
          <p:cNvPr id="15" name="Text Placeholder 14"/>
          <p:cNvSpPr>
            <a:spLocks noGrp="1"/>
          </p:cNvSpPr>
          <p:nvPr>
            <p:ph type="body" sz="quarter" idx="11"/>
          </p:nvPr>
        </p:nvSpPr>
        <p:spPr/>
        <p:txBody>
          <a:bodyPr/>
          <a:lstStyle/>
          <a:p>
            <a:r>
              <a:rPr lang="en-US" smtClean="0"/>
              <a:t>Title Header</a:t>
            </a:r>
            <a:endParaRPr lang="en-US" dirty="0"/>
          </a:p>
        </p:txBody>
      </p:sp>
      <p:sp>
        <p:nvSpPr>
          <p:cNvPr id="24" name="Text Placeholder 23"/>
          <p:cNvSpPr>
            <a:spLocks noGrp="1"/>
          </p:cNvSpPr>
          <p:nvPr>
            <p:ph type="body" sz="quarter" idx="35"/>
          </p:nvPr>
        </p:nvSpPr>
        <p:spPr/>
        <p:txBody>
          <a:bodyPr/>
          <a:lstStyle/>
          <a:p>
            <a:r>
              <a:rPr lang="en-US" smtClean="0"/>
              <a:t>Title Header</a:t>
            </a:r>
            <a:endParaRPr lang="en-US" dirty="0"/>
          </a:p>
        </p:txBody>
      </p:sp>
      <p:sp>
        <p:nvSpPr>
          <p:cNvPr id="25" name="Text Placeholder 24"/>
          <p:cNvSpPr>
            <a:spLocks noGrp="1"/>
          </p:cNvSpPr>
          <p:nvPr>
            <p:ph type="body" sz="quarter" idx="36"/>
          </p:nvPr>
        </p:nvSpPr>
        <p:spPr/>
        <p:txBody>
          <a:bodyPr/>
          <a:lstStyle/>
          <a:p>
            <a:r>
              <a:rPr lang="en-US" smtClean="0"/>
              <a:t>Subtext</a:t>
            </a:r>
            <a:endParaRPr lang="en-US" dirty="0"/>
          </a:p>
        </p:txBody>
      </p:sp>
      <p:sp>
        <p:nvSpPr>
          <p:cNvPr id="29" name="Content Placeholder 28"/>
          <p:cNvSpPr>
            <a:spLocks noGrp="1"/>
          </p:cNvSpPr>
          <p:nvPr>
            <p:ph sz="quarter" idx="37"/>
          </p:nvPr>
        </p:nvSpPr>
        <p:spPr/>
        <p:txBody>
          <a:bodyPr/>
          <a:lstStyle/>
          <a:p>
            <a:pPr marL="171450" indent="-171450">
              <a:buFont typeface="Arial" charset="0"/>
              <a:buChar char="•"/>
            </a:pPr>
            <a:r>
              <a:rPr lang="en-US" smtClean="0"/>
              <a:t>Sollicitudin eu posuere at</a:t>
            </a:r>
          </a:p>
          <a:p>
            <a:pPr marL="171450" indent="-171450">
              <a:buFont typeface="Arial" charset="0"/>
              <a:buChar char="•"/>
            </a:pPr>
            <a:r>
              <a:rPr lang="en-US" smtClean="0"/>
              <a:t>Suscipit a elit</a:t>
            </a:r>
          </a:p>
          <a:p>
            <a:pPr marL="171450" indent="-171450">
              <a:buFont typeface="Arial" charset="0"/>
              <a:buChar char="•"/>
            </a:pPr>
            <a:r>
              <a:rPr lang="en-US" smtClean="0"/>
              <a:t>Posuere at</a:t>
            </a:r>
            <a:endParaRPr lang="en-US" dirty="0"/>
          </a:p>
        </p:txBody>
      </p:sp>
      <p:sp>
        <p:nvSpPr>
          <p:cNvPr id="34" name="Text Placeholder 33"/>
          <p:cNvSpPr>
            <a:spLocks noGrp="1"/>
          </p:cNvSpPr>
          <p:nvPr>
            <p:ph type="body" sz="quarter" idx="39"/>
          </p:nvPr>
        </p:nvSpPr>
        <p:spPr/>
        <p:txBody>
          <a:bodyPr/>
          <a:lstStyle/>
          <a:p>
            <a:r>
              <a:rPr lang="en-US" smtClean="0"/>
              <a:t>Title Header</a:t>
            </a:r>
            <a:endParaRPr lang="en-US" dirty="0"/>
          </a:p>
        </p:txBody>
      </p:sp>
      <p:sp>
        <p:nvSpPr>
          <p:cNvPr id="35" name="Text Placeholder 34"/>
          <p:cNvSpPr>
            <a:spLocks noGrp="1"/>
          </p:cNvSpPr>
          <p:nvPr>
            <p:ph type="body" sz="quarter" idx="40"/>
          </p:nvPr>
        </p:nvSpPr>
        <p:spPr/>
        <p:txBody>
          <a:bodyPr/>
          <a:lstStyle/>
          <a:p>
            <a:r>
              <a:rPr lang="en-US" smtClean="0"/>
              <a:t>Subtext</a:t>
            </a:r>
            <a:endParaRPr lang="en-US" dirty="0"/>
          </a:p>
        </p:txBody>
      </p:sp>
      <p:sp>
        <p:nvSpPr>
          <p:cNvPr id="36" name="Content Placeholder 35"/>
          <p:cNvSpPr>
            <a:spLocks noGrp="1"/>
          </p:cNvSpPr>
          <p:nvPr>
            <p:ph sz="quarter" idx="41"/>
          </p:nvPr>
        </p:nvSpPr>
        <p:spPr/>
        <p:txBody>
          <a:bodyPr/>
          <a:lstStyle/>
          <a:p>
            <a:pPr marL="171450" indent="-171450">
              <a:buFont typeface="Arial" charset="0"/>
              <a:buChar char="•"/>
            </a:pPr>
            <a:r>
              <a:rPr lang="en-US" dirty="0" err="1" smtClean="0"/>
              <a:t>Sollicitudin</a:t>
            </a:r>
            <a:r>
              <a:rPr lang="en-US" dirty="0" smtClean="0"/>
              <a:t> </a:t>
            </a:r>
            <a:r>
              <a:rPr lang="en-US" dirty="0" err="1" smtClean="0"/>
              <a:t>eu</a:t>
            </a:r>
            <a:r>
              <a:rPr lang="en-US" dirty="0" smtClean="0"/>
              <a:t> </a:t>
            </a:r>
            <a:r>
              <a:rPr lang="en-US" dirty="0" err="1" smtClean="0"/>
              <a:t>posuere</a:t>
            </a:r>
            <a:r>
              <a:rPr lang="en-US" dirty="0" smtClean="0"/>
              <a:t> at</a:t>
            </a:r>
          </a:p>
          <a:p>
            <a:pPr marL="171450" indent="-171450">
              <a:buFont typeface="Arial" charset="0"/>
              <a:buChar char="•"/>
            </a:pPr>
            <a:r>
              <a:rPr lang="en-US" dirty="0" err="1" smtClean="0"/>
              <a:t>Suscipit</a:t>
            </a:r>
            <a:r>
              <a:rPr lang="en-US" dirty="0" smtClean="0"/>
              <a:t> a </a:t>
            </a:r>
            <a:r>
              <a:rPr lang="en-US" dirty="0" err="1" smtClean="0"/>
              <a:t>elit</a:t>
            </a:r>
            <a:endParaRPr lang="en-US" dirty="0" smtClean="0"/>
          </a:p>
          <a:p>
            <a:pPr marL="171450" indent="-171450">
              <a:buFont typeface="Arial" charset="0"/>
              <a:buChar char="•"/>
            </a:pPr>
            <a:r>
              <a:rPr lang="en-US" dirty="0" err="1" smtClean="0"/>
              <a:t>Posuere</a:t>
            </a:r>
            <a:r>
              <a:rPr lang="en-US" dirty="0" smtClean="0"/>
              <a:t> at</a:t>
            </a:r>
            <a:endParaRPr lang="en-US" dirty="0"/>
          </a:p>
        </p:txBody>
      </p:sp>
      <p:sp>
        <p:nvSpPr>
          <p:cNvPr id="42" name="Text Placeholder 41"/>
          <p:cNvSpPr>
            <a:spLocks noGrp="1"/>
          </p:cNvSpPr>
          <p:nvPr>
            <p:ph type="body" sz="quarter" idx="44"/>
          </p:nvPr>
        </p:nvSpPr>
        <p:spPr/>
        <p:txBody>
          <a:bodyPr/>
          <a:lstStyle/>
          <a:p>
            <a:r>
              <a:rPr lang="en-US" smtClean="0"/>
              <a:t>Subtext</a:t>
            </a:r>
            <a:endParaRPr lang="en-US" dirty="0"/>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52648" y="2038383"/>
            <a:ext cx="748207" cy="748207"/>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1898" y="2048140"/>
            <a:ext cx="748207" cy="748207"/>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92657" y="2039938"/>
            <a:ext cx="746698" cy="748207"/>
          </a:xfrm>
          <a:prstGeom prst="rect">
            <a:avLst/>
          </a:prstGeom>
        </p:spPr>
      </p:pic>
    </p:spTree>
    <p:extLst>
      <p:ext uri="{BB962C8B-B14F-4D97-AF65-F5344CB8AC3E}">
        <p14:creationId xmlns:p14="http://schemas.microsoft.com/office/powerpoint/2010/main" val="2138155"/>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23"/>
          <p:cNvSpPr>
            <a:spLocks noGrp="1"/>
          </p:cNvSpPr>
          <p:nvPr>
            <p:ph type="body" sz="quarter" idx="23"/>
          </p:nvPr>
        </p:nvSpPr>
        <p:spPr/>
        <p:txBody>
          <a:bodyPr/>
          <a:lstStyle/>
          <a:p>
            <a:r>
              <a:rPr lang="en-US" dirty="0" smtClean="0"/>
              <a:t>Subtitle</a:t>
            </a:r>
            <a:endParaRPr lang="en-US" dirty="0"/>
          </a:p>
        </p:txBody>
      </p:sp>
      <p:sp>
        <p:nvSpPr>
          <p:cNvPr id="19" name="Content Placeholder 18"/>
          <p:cNvSpPr>
            <a:spLocks noGrp="1"/>
          </p:cNvSpPr>
          <p:nvPr>
            <p:ph sz="quarter" idx="28"/>
          </p:nvPr>
        </p:nvSpPr>
        <p:spPr/>
        <p:txBody>
          <a:bodyPr/>
          <a:lstStyle/>
          <a:p>
            <a:r>
              <a:rPr lang="en-US" dirty="0" smtClean="0"/>
              <a:t>Dui turpis, dapibus nec sapien ac, tempor facilisis orci. Proin accumsan aliquam dui, euismod fermentum justo mattis ut</a:t>
            </a:r>
            <a:endParaRPr lang="en-US" dirty="0"/>
          </a:p>
        </p:txBody>
      </p:sp>
      <p:sp>
        <p:nvSpPr>
          <p:cNvPr id="15" name="Text Placeholder 14"/>
          <p:cNvSpPr>
            <a:spLocks noGrp="1"/>
          </p:cNvSpPr>
          <p:nvPr>
            <p:ph type="body" sz="quarter" idx="11"/>
          </p:nvPr>
        </p:nvSpPr>
        <p:spPr/>
        <p:txBody>
          <a:bodyPr/>
          <a:lstStyle/>
          <a:p>
            <a:r>
              <a:rPr lang="en-US" dirty="0" smtClean="0"/>
              <a:t>Title Header</a:t>
            </a:r>
            <a:endParaRPr lang="en-US" dirty="0"/>
          </a:p>
        </p:txBody>
      </p:sp>
      <p:sp>
        <p:nvSpPr>
          <p:cNvPr id="25" name="Text Placeholder 24"/>
          <p:cNvSpPr>
            <a:spLocks noGrp="1"/>
          </p:cNvSpPr>
          <p:nvPr>
            <p:ph type="body" sz="quarter" idx="35"/>
          </p:nvPr>
        </p:nvSpPr>
        <p:spPr/>
        <p:txBody>
          <a:bodyPr/>
          <a:lstStyle/>
          <a:p>
            <a:r>
              <a:rPr lang="en-US" dirty="0" smtClean="0"/>
              <a:t>Subtext</a:t>
            </a:r>
            <a:endParaRPr lang="en-US" dirty="0"/>
          </a:p>
        </p:txBody>
      </p:sp>
      <p:sp>
        <p:nvSpPr>
          <p:cNvPr id="34" name="Text Placeholder 33"/>
          <p:cNvSpPr>
            <a:spLocks noGrp="1"/>
          </p:cNvSpPr>
          <p:nvPr>
            <p:ph type="body" sz="quarter" idx="36"/>
          </p:nvPr>
        </p:nvSpPr>
        <p:spPr/>
        <p:txBody>
          <a:bodyPr/>
          <a:lstStyle/>
          <a:p>
            <a:r>
              <a:rPr lang="en-US" dirty="0" smtClean="0"/>
              <a:t>Title Header</a:t>
            </a:r>
            <a:endParaRPr lang="en-US" dirty="0"/>
          </a:p>
        </p:txBody>
      </p:sp>
      <p:sp>
        <p:nvSpPr>
          <p:cNvPr id="29" name="Content Placeholder 28"/>
          <p:cNvSpPr>
            <a:spLocks noGrp="1"/>
          </p:cNvSpPr>
          <p:nvPr>
            <p:ph sz="quarter" idx="37"/>
          </p:nvPr>
        </p:nvSpPr>
        <p:spPr/>
        <p:txBody>
          <a:bodyPr/>
          <a:lstStyle/>
          <a:p>
            <a:r>
              <a:rPr lang="en-US" dirty="0" smtClean="0"/>
              <a:t>Dui turpis, dapibus nec sapien ac, tempor facilisis orci. Proin accumsan aliquam dui, euismod fermentum justo mattis ut</a:t>
            </a:r>
            <a:endParaRPr lang="en-US" dirty="0"/>
          </a:p>
        </p:txBody>
      </p:sp>
      <p:sp>
        <p:nvSpPr>
          <p:cNvPr id="35" name="Text Placeholder 34"/>
          <p:cNvSpPr>
            <a:spLocks noGrp="1"/>
          </p:cNvSpPr>
          <p:nvPr>
            <p:ph type="body" sz="quarter" idx="39"/>
          </p:nvPr>
        </p:nvSpPr>
        <p:spPr/>
        <p:txBody>
          <a:bodyPr/>
          <a:lstStyle/>
          <a:p>
            <a:r>
              <a:rPr lang="en-US" dirty="0" smtClean="0"/>
              <a:t>Subtext</a:t>
            </a:r>
            <a:endParaRPr lang="en-US" dirty="0"/>
          </a:p>
        </p:txBody>
      </p:sp>
      <p:sp>
        <p:nvSpPr>
          <p:cNvPr id="42" name="Text Placeholder 41"/>
          <p:cNvSpPr>
            <a:spLocks noGrp="1"/>
          </p:cNvSpPr>
          <p:nvPr>
            <p:ph type="body" sz="quarter" idx="40"/>
          </p:nvPr>
        </p:nvSpPr>
        <p:spPr/>
        <p:txBody>
          <a:bodyPr/>
          <a:lstStyle/>
          <a:p>
            <a:r>
              <a:rPr lang="en-US" dirty="0" smtClean="0"/>
              <a:t>Subtext</a:t>
            </a:r>
            <a:endParaRPr lang="en-US" dirty="0"/>
          </a:p>
        </p:txBody>
      </p:sp>
      <p:sp>
        <p:nvSpPr>
          <p:cNvPr id="36" name="Content Placeholder 35"/>
          <p:cNvSpPr>
            <a:spLocks noGrp="1"/>
          </p:cNvSpPr>
          <p:nvPr>
            <p:ph sz="quarter" idx="41"/>
          </p:nvPr>
        </p:nvSpPr>
        <p:spPr/>
        <p:txBody>
          <a:bodyPr/>
          <a:lstStyle/>
          <a:p>
            <a:r>
              <a:rPr lang="en-US" dirty="0" smtClean="0"/>
              <a:t>Dui turpis, dapibus nec sapien ac, tempor facilisis orci. Proin accumsan aliquam dui, euismod fermentum justo mattis ut</a:t>
            </a:r>
            <a:endParaRPr lang="en-US" dirty="0"/>
          </a:p>
        </p:txBody>
      </p:sp>
      <p:sp>
        <p:nvSpPr>
          <p:cNvPr id="14" name="Text Placeholder 13"/>
          <p:cNvSpPr>
            <a:spLocks noGrp="1"/>
          </p:cNvSpPr>
          <p:nvPr>
            <p:ph type="body" sz="quarter" idx="44"/>
          </p:nvPr>
        </p:nvSpPr>
        <p:spPr/>
        <p:txBody>
          <a:bodyPr/>
          <a:lstStyle/>
          <a:p>
            <a:r>
              <a:rPr lang="en-US" dirty="0" smtClean="0"/>
              <a:t>Subtext</a:t>
            </a:r>
            <a:endParaRPr lang="en-US" dirty="0"/>
          </a:p>
        </p:txBody>
      </p:sp>
      <p:sp>
        <p:nvSpPr>
          <p:cNvPr id="12" name="Title 11"/>
          <p:cNvSpPr>
            <a:spLocks noGrp="1"/>
          </p:cNvSpPr>
          <p:nvPr>
            <p:ph type="title"/>
          </p:nvPr>
        </p:nvSpPr>
        <p:spPr/>
        <p:txBody>
          <a:bodyPr/>
          <a:lstStyle/>
          <a:p>
            <a:r>
              <a:rPr lang="en-US" dirty="0"/>
              <a:t>Title Goes Here</a:t>
            </a:r>
          </a:p>
        </p:txBody>
      </p:sp>
    </p:spTree>
    <p:extLst>
      <p:ext uri="{BB962C8B-B14F-4D97-AF65-F5344CB8AC3E}">
        <p14:creationId xmlns:p14="http://schemas.microsoft.com/office/powerpoint/2010/main" val="139906603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pPr marL="285750" indent="-285750">
              <a:buClr>
                <a:schemeClr val="accent3">
                  <a:lumMod val="50000"/>
                </a:schemeClr>
              </a:buClr>
              <a:buFont typeface="Wingdings" panose="05000000000000000000" pitchFamily="2" charset="2"/>
              <a:buChar char="Ø"/>
            </a:pPr>
            <a:r>
              <a:rPr lang="en-US" dirty="0" smtClean="0"/>
              <a:t>Analyses the log file in various locations</a:t>
            </a:r>
          </a:p>
          <a:p>
            <a:pPr marL="285750" indent="-285750">
              <a:buClr>
                <a:schemeClr val="accent3">
                  <a:lumMod val="50000"/>
                </a:schemeClr>
              </a:buClr>
              <a:buFont typeface="Wingdings" panose="05000000000000000000" pitchFamily="2" charset="2"/>
              <a:buChar char="Ø"/>
            </a:pPr>
            <a:r>
              <a:rPr lang="en-US" dirty="0" smtClean="0"/>
              <a:t>Configures the application when it is first added.</a:t>
            </a:r>
          </a:p>
          <a:p>
            <a:pPr marL="285750" indent="-285750">
              <a:buClr>
                <a:schemeClr val="accent3">
                  <a:lumMod val="50000"/>
                </a:schemeClr>
              </a:buClr>
              <a:buFont typeface="Wingdings" panose="05000000000000000000" pitchFamily="2" charset="2"/>
              <a:buChar char="Ø"/>
            </a:pPr>
            <a:r>
              <a:rPr lang="en-US" dirty="0" smtClean="0"/>
              <a:t>Imports the segregated logs in various formats.</a:t>
            </a:r>
          </a:p>
          <a:p>
            <a:pPr marL="285750" indent="-285750">
              <a:buClr>
                <a:schemeClr val="accent3">
                  <a:lumMod val="50000"/>
                </a:schemeClr>
              </a:buClr>
              <a:buFont typeface="Wingdings" panose="05000000000000000000" pitchFamily="2" charset="2"/>
              <a:buChar char="Ø"/>
            </a:pPr>
            <a:r>
              <a:rPr lang="en-US" dirty="0" smtClean="0"/>
              <a:t>Provides visual output such as bar graphs, pie charts, etc.</a:t>
            </a:r>
          </a:p>
          <a:p>
            <a:pPr marL="285750" indent="-285750">
              <a:buClr>
                <a:schemeClr val="accent3">
                  <a:lumMod val="50000"/>
                </a:schemeClr>
              </a:buClr>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Proposed System</a:t>
            </a:r>
            <a:endParaRPr lang="en-US" dirty="0"/>
          </a:p>
        </p:txBody>
      </p:sp>
    </p:spTree>
    <p:extLst>
      <p:ext uri="{BB962C8B-B14F-4D97-AF65-F5344CB8AC3E}">
        <p14:creationId xmlns:p14="http://schemas.microsoft.com/office/powerpoint/2010/main" val="1570291503"/>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285750" indent="-285750">
              <a:buClr>
                <a:schemeClr val="accent3">
                  <a:lumMod val="50000"/>
                </a:schemeClr>
              </a:buClr>
              <a:buFont typeface="Wingdings" panose="05000000000000000000" pitchFamily="2" charset="2"/>
              <a:buChar char="Ø"/>
            </a:pPr>
            <a:r>
              <a:rPr lang="en-US" dirty="0" smtClean="0"/>
              <a:t>Spring</a:t>
            </a:r>
          </a:p>
          <a:p>
            <a:pPr marL="630238" lvl="1" indent="-285750">
              <a:buClr>
                <a:schemeClr val="accent3">
                  <a:lumMod val="50000"/>
                </a:schemeClr>
              </a:buClr>
              <a:buFont typeface="Wingdings" panose="05000000000000000000" pitchFamily="2" charset="2"/>
              <a:buChar char="Ø"/>
            </a:pPr>
            <a:r>
              <a:rPr lang="en-US" dirty="0" smtClean="0"/>
              <a:t>RESTful </a:t>
            </a:r>
            <a:r>
              <a:rPr lang="en-US" dirty="0"/>
              <a:t>web </a:t>
            </a:r>
            <a:r>
              <a:rPr lang="en-US" dirty="0" smtClean="0"/>
              <a:t>services</a:t>
            </a:r>
          </a:p>
          <a:p>
            <a:pPr marL="630238" lvl="1" indent="-285750">
              <a:buClr>
                <a:schemeClr val="accent3">
                  <a:lumMod val="50000"/>
                </a:schemeClr>
              </a:buClr>
              <a:buFont typeface="Wingdings" panose="05000000000000000000" pitchFamily="2" charset="2"/>
              <a:buChar char="Ø"/>
            </a:pPr>
            <a:r>
              <a:rPr lang="en-US" dirty="0"/>
              <a:t>Bean </a:t>
            </a:r>
            <a:r>
              <a:rPr lang="en-US" dirty="0" smtClean="0"/>
              <a:t>Factory</a:t>
            </a:r>
          </a:p>
          <a:p>
            <a:pPr marL="630238" lvl="1" indent="-285750">
              <a:buClr>
                <a:schemeClr val="accent3">
                  <a:lumMod val="50000"/>
                </a:schemeClr>
              </a:buClr>
              <a:buFont typeface="Wingdings" panose="05000000000000000000" pitchFamily="2" charset="2"/>
              <a:buChar char="Ø"/>
            </a:pPr>
            <a:r>
              <a:rPr lang="en-US" dirty="0"/>
              <a:t>Data Source and </a:t>
            </a:r>
            <a:r>
              <a:rPr lang="en-US" dirty="0" err="1"/>
              <a:t>Jdbc</a:t>
            </a:r>
            <a:r>
              <a:rPr lang="en-US" dirty="0"/>
              <a:t> Dao </a:t>
            </a:r>
            <a:r>
              <a:rPr lang="en-US" dirty="0" smtClean="0"/>
              <a:t>Template</a:t>
            </a:r>
          </a:p>
          <a:p>
            <a:pPr marL="630238" lvl="1" indent="-285750">
              <a:buClr>
                <a:schemeClr val="accent3">
                  <a:lumMod val="50000"/>
                </a:schemeClr>
              </a:buClr>
              <a:buFont typeface="Wingdings" panose="05000000000000000000" pitchFamily="2" charset="2"/>
              <a:buChar char="Ø"/>
            </a:pPr>
            <a:r>
              <a:rPr lang="en-US" dirty="0" err="1"/>
              <a:t>Autowiring</a:t>
            </a:r>
            <a:endParaRPr lang="en-US" dirty="0"/>
          </a:p>
          <a:p>
            <a:pPr marL="285750" indent="-285750">
              <a:buClr>
                <a:schemeClr val="accent3">
                  <a:lumMod val="50000"/>
                </a:schemeClr>
              </a:buClr>
              <a:buFont typeface="Wingdings" panose="05000000000000000000" pitchFamily="2" charset="2"/>
              <a:buChar char="Ø"/>
            </a:pPr>
            <a:r>
              <a:rPr lang="en-US" dirty="0" smtClean="0"/>
              <a:t>Maven</a:t>
            </a:r>
          </a:p>
          <a:p>
            <a:pPr marL="630238" lvl="1" indent="-285750">
              <a:buClr>
                <a:schemeClr val="accent3">
                  <a:lumMod val="50000"/>
                </a:schemeClr>
              </a:buClr>
              <a:buFont typeface="Wingdings" panose="05000000000000000000" pitchFamily="2" charset="2"/>
              <a:buChar char="Ø"/>
            </a:pPr>
            <a:r>
              <a:rPr lang="en-US" dirty="0" smtClean="0"/>
              <a:t>Pom.xml</a:t>
            </a:r>
          </a:p>
          <a:p>
            <a:pPr marL="630238" lvl="1" indent="-285750">
              <a:buClr>
                <a:schemeClr val="accent3">
                  <a:lumMod val="50000"/>
                </a:schemeClr>
              </a:buClr>
              <a:buFont typeface="Wingdings" panose="05000000000000000000" pitchFamily="2" charset="2"/>
              <a:buChar char="Ø"/>
            </a:pPr>
            <a:r>
              <a:rPr lang="en-US" dirty="0" smtClean="0"/>
              <a:t>Repositories</a:t>
            </a:r>
          </a:p>
          <a:p>
            <a:pPr marL="285750" indent="-285750">
              <a:buClr>
                <a:schemeClr val="accent3">
                  <a:lumMod val="50000"/>
                </a:schemeClr>
              </a:buClr>
              <a:buFont typeface="Wingdings" panose="05000000000000000000" pitchFamily="2" charset="2"/>
              <a:buChar char="Ø"/>
            </a:pPr>
            <a:r>
              <a:rPr lang="en-US" dirty="0" smtClean="0"/>
              <a:t>Angular JS</a:t>
            </a:r>
          </a:p>
          <a:p>
            <a:pPr marL="630238" lvl="1" indent="-285750">
              <a:buClr>
                <a:schemeClr val="accent3">
                  <a:lumMod val="50000"/>
                </a:schemeClr>
              </a:buClr>
              <a:buFont typeface="Wingdings" panose="05000000000000000000" pitchFamily="2" charset="2"/>
              <a:buChar char="Ø"/>
            </a:pPr>
            <a:r>
              <a:rPr lang="en-US" dirty="0" smtClean="0"/>
              <a:t>ng table</a:t>
            </a:r>
            <a:endParaRPr lang="en-US" dirty="0"/>
          </a:p>
          <a:p>
            <a:pPr marL="630238" lvl="1" indent="-285750">
              <a:buClr>
                <a:schemeClr val="accent3">
                  <a:lumMod val="50000"/>
                </a:schemeClr>
              </a:buClr>
              <a:buFont typeface="Wingdings" panose="05000000000000000000" pitchFamily="2" charset="2"/>
              <a:buChar char="Ø"/>
            </a:pPr>
            <a:r>
              <a:rPr lang="en-US" dirty="0" smtClean="0"/>
              <a:t>Controllers</a:t>
            </a:r>
          </a:p>
          <a:p>
            <a:pPr marL="630238" lvl="1" indent="-285750">
              <a:buClr>
                <a:schemeClr val="accent3">
                  <a:lumMod val="50000"/>
                </a:schemeClr>
              </a:buClr>
              <a:buFont typeface="Wingdings" panose="05000000000000000000" pitchFamily="2" charset="2"/>
              <a:buChar char="Ø"/>
            </a:pPr>
            <a:r>
              <a:rPr lang="en-US" dirty="0"/>
              <a:t>$scope and $http</a:t>
            </a:r>
          </a:p>
          <a:p>
            <a:pPr marL="285750" indent="-285750">
              <a:buClr>
                <a:schemeClr val="accent3">
                  <a:lumMod val="50000"/>
                </a:schemeClr>
              </a:buClr>
              <a:buFont typeface="Wingdings" panose="05000000000000000000" pitchFamily="2" charset="2"/>
              <a:buChar char="Ø"/>
            </a:pPr>
            <a:r>
              <a:rPr lang="en-US" dirty="0" smtClean="0"/>
              <a:t>Bootstrap</a:t>
            </a:r>
            <a:endParaRPr lang="en-US" dirty="0"/>
          </a:p>
        </p:txBody>
      </p:sp>
      <p:sp>
        <p:nvSpPr>
          <p:cNvPr id="2" name="Title 1"/>
          <p:cNvSpPr>
            <a:spLocks noGrp="1"/>
          </p:cNvSpPr>
          <p:nvPr>
            <p:ph type="title"/>
          </p:nvPr>
        </p:nvSpPr>
        <p:spPr/>
        <p:txBody>
          <a:bodyPr/>
          <a:lstStyle/>
          <a:p>
            <a:r>
              <a:rPr lang="en-US" dirty="0" smtClean="0"/>
              <a:t>Technologies Used</a:t>
            </a:r>
            <a:endParaRPr lang="en-US" dirty="0"/>
          </a:p>
        </p:txBody>
      </p:sp>
    </p:spTree>
    <p:extLst>
      <p:ext uri="{BB962C8B-B14F-4D97-AF65-F5344CB8AC3E}">
        <p14:creationId xmlns:p14="http://schemas.microsoft.com/office/powerpoint/2010/main" val="251876233"/>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p:txBody>
          <a:bodyPr/>
          <a:lstStyle/>
          <a:p>
            <a:pPr marL="285750" indent="-285750">
              <a:buClr>
                <a:schemeClr val="accent3">
                  <a:lumMod val="50000"/>
                </a:schemeClr>
              </a:buClr>
              <a:buFont typeface="Wingdings" panose="05000000000000000000" pitchFamily="2" charset="2"/>
              <a:buChar char="Ø"/>
            </a:pPr>
            <a:r>
              <a:rPr lang="en-US" dirty="0" smtClean="0"/>
              <a:t>Lightweight container</a:t>
            </a:r>
          </a:p>
          <a:p>
            <a:pPr lvl="3">
              <a:buClr>
                <a:schemeClr val="accent3">
                  <a:lumMod val="50000"/>
                </a:schemeClr>
              </a:buClr>
              <a:buFont typeface="Wingdings" panose="05000000000000000000" pitchFamily="2" charset="2"/>
              <a:buChar char="Ø"/>
            </a:pPr>
            <a:r>
              <a:rPr lang="en-US" altLang="en-US" dirty="0"/>
              <a:t>Very loosely coupled</a:t>
            </a:r>
          </a:p>
          <a:p>
            <a:pPr lvl="3">
              <a:buClr>
                <a:schemeClr val="accent3">
                  <a:lumMod val="50000"/>
                </a:schemeClr>
              </a:buClr>
              <a:buFont typeface="Wingdings" panose="05000000000000000000" pitchFamily="2" charset="2"/>
              <a:buChar char="Ø"/>
            </a:pPr>
            <a:r>
              <a:rPr lang="en-US" altLang="en-US" dirty="0"/>
              <a:t>Components widely reusable and separately </a:t>
            </a:r>
            <a:r>
              <a:rPr lang="en-US" altLang="en-US" dirty="0" smtClean="0"/>
              <a:t>packaged</a:t>
            </a:r>
          </a:p>
          <a:p>
            <a:pPr lvl="3">
              <a:buClr>
                <a:schemeClr val="accent3">
                  <a:lumMod val="50000"/>
                </a:schemeClr>
              </a:buClr>
              <a:buFont typeface="Wingdings" panose="05000000000000000000" pitchFamily="2" charset="2"/>
              <a:buChar char="Ø"/>
            </a:pPr>
            <a:endParaRPr lang="en-US" altLang="en-US" dirty="0" smtClean="0"/>
          </a:p>
          <a:p>
            <a:pPr marL="285750" indent="-285750">
              <a:buClr>
                <a:schemeClr val="accent3">
                  <a:lumMod val="50000"/>
                </a:schemeClr>
              </a:buClr>
              <a:buFont typeface="Wingdings" panose="05000000000000000000" pitchFamily="2" charset="2"/>
              <a:buChar char="Ø"/>
            </a:pPr>
            <a:r>
              <a:rPr lang="en-US" altLang="en-US" dirty="0" smtClean="0"/>
              <a:t>decouple </a:t>
            </a:r>
            <a:r>
              <a:rPr lang="en-US" altLang="en-US" dirty="0"/>
              <a:t>software layers by injecting a component’s dependencies at runtime rather than having them declared at compile </a:t>
            </a:r>
            <a:r>
              <a:rPr lang="en-US" altLang="en-US" dirty="0" smtClean="0"/>
              <a:t>time</a:t>
            </a:r>
          </a:p>
          <a:p>
            <a:pPr marL="630238" lvl="1" indent="-285750">
              <a:buClr>
                <a:schemeClr val="accent3">
                  <a:lumMod val="50000"/>
                </a:schemeClr>
              </a:buClr>
              <a:buFont typeface="Wingdings" panose="05000000000000000000" pitchFamily="2" charset="2"/>
              <a:buChar char="Ø"/>
            </a:pPr>
            <a:r>
              <a:rPr lang="en-US" altLang="en-US" dirty="0" smtClean="0"/>
              <a:t> </a:t>
            </a:r>
            <a:r>
              <a:rPr lang="en-US" altLang="en-US" dirty="0"/>
              <a:t>via importing and instantiating classes. </a:t>
            </a:r>
            <a:endParaRPr lang="en-US" altLang="en-US" dirty="0" smtClean="0"/>
          </a:p>
          <a:p>
            <a:pPr marL="630238" lvl="1" indent="-285750">
              <a:buClr>
                <a:schemeClr val="accent3">
                  <a:lumMod val="50000"/>
                </a:schemeClr>
              </a:buClr>
              <a:buFont typeface="Wingdings" panose="05000000000000000000" pitchFamily="2" charset="2"/>
              <a:buChar char="Ø"/>
            </a:pPr>
            <a:endParaRPr lang="en-US" altLang="en-US" dirty="0"/>
          </a:p>
          <a:p>
            <a:pPr marL="285750" indent="-285750">
              <a:buClr>
                <a:schemeClr val="accent3">
                  <a:lumMod val="50000"/>
                </a:schemeClr>
              </a:buClr>
              <a:buFont typeface="Wingdings" panose="05000000000000000000" pitchFamily="2" charset="2"/>
              <a:buChar char="Ø"/>
            </a:pPr>
            <a:r>
              <a:rPr lang="en-US" altLang="en-US" dirty="0"/>
              <a:t>With highly decoupled software layers and programming to interfaces, each layer is easier to test</a:t>
            </a:r>
            <a:r>
              <a:rPr lang="en-US" altLang="en-US" dirty="0" smtClean="0"/>
              <a:t>.</a:t>
            </a:r>
            <a:endParaRPr lang="en-US" dirty="0" smtClean="0"/>
          </a:p>
          <a:p>
            <a:endParaRPr lang="en-US" dirty="0"/>
          </a:p>
        </p:txBody>
      </p:sp>
      <p:sp>
        <p:nvSpPr>
          <p:cNvPr id="14" name="Title 13"/>
          <p:cNvSpPr>
            <a:spLocks noGrp="1"/>
          </p:cNvSpPr>
          <p:nvPr>
            <p:ph type="title"/>
          </p:nvPr>
        </p:nvSpPr>
        <p:spPr/>
        <p:txBody>
          <a:bodyPr/>
          <a:lstStyle/>
          <a:p>
            <a:r>
              <a:rPr lang="en-US" dirty="0" smtClean="0"/>
              <a:t>Spring</a:t>
            </a:r>
            <a:endParaRPr lang="en-US" dirty="0"/>
          </a:p>
        </p:txBody>
      </p:sp>
    </p:spTree>
    <p:extLst>
      <p:ext uri="{BB962C8B-B14F-4D97-AF65-F5344CB8AC3E}">
        <p14:creationId xmlns:p14="http://schemas.microsoft.com/office/powerpoint/2010/main" val="406381775"/>
      </p:ext>
    </p:extLst>
  </p:cSld>
  <p:clrMapOvr>
    <a:masterClrMapping/>
  </p:clrMapOvr>
  <p:transition>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Qg0t4zzEQJG2Ox7fxNrGv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m.KE_CE8ThC2Y8CS_iVgp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orsUEWkSLyZ8KpVw2uvt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OG4XvhEVTzaUkErNiFIAfQ"/>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50">
    <a:dk1>
      <a:srgbClr val="4B4B4B"/>
    </a:dk1>
    <a:lt1>
      <a:srgbClr val="FFFFFF"/>
    </a:lt1>
    <a:dk2>
      <a:srgbClr val="4B4B4B"/>
    </a:dk2>
    <a:lt2>
      <a:srgbClr val="000000"/>
    </a:lt2>
    <a:accent1>
      <a:srgbClr val="A29060"/>
    </a:accent1>
    <a:accent2>
      <a:srgbClr val="F4BD0C"/>
    </a:accent2>
    <a:accent3>
      <a:srgbClr val="24AFE5"/>
    </a:accent3>
    <a:accent4>
      <a:srgbClr val="68D2DF"/>
    </a:accent4>
    <a:accent5>
      <a:srgbClr val="215AA9"/>
    </a:accent5>
    <a:accent6>
      <a:srgbClr val="008C95"/>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50">
    <a:dk1>
      <a:srgbClr val="4B4B4B"/>
    </a:dk1>
    <a:lt1>
      <a:srgbClr val="FFFFFF"/>
    </a:lt1>
    <a:dk2>
      <a:srgbClr val="4B4B4B"/>
    </a:dk2>
    <a:lt2>
      <a:srgbClr val="000000"/>
    </a:lt2>
    <a:accent1>
      <a:srgbClr val="A29060"/>
    </a:accent1>
    <a:accent2>
      <a:srgbClr val="F4BD0C"/>
    </a:accent2>
    <a:accent3>
      <a:srgbClr val="24AFE5"/>
    </a:accent3>
    <a:accent4>
      <a:srgbClr val="68D2DF"/>
    </a:accent4>
    <a:accent5>
      <a:srgbClr val="215AA9"/>
    </a:accent5>
    <a:accent6>
      <a:srgbClr val="008C95"/>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50">
    <a:dk1>
      <a:srgbClr val="4B4B4B"/>
    </a:dk1>
    <a:lt1>
      <a:srgbClr val="FFFFFF"/>
    </a:lt1>
    <a:dk2>
      <a:srgbClr val="4B4B4B"/>
    </a:dk2>
    <a:lt2>
      <a:srgbClr val="000000"/>
    </a:lt2>
    <a:accent1>
      <a:srgbClr val="A29060"/>
    </a:accent1>
    <a:accent2>
      <a:srgbClr val="F4BD0C"/>
    </a:accent2>
    <a:accent3>
      <a:srgbClr val="24AFE5"/>
    </a:accent3>
    <a:accent4>
      <a:srgbClr val="68D2DF"/>
    </a:accent4>
    <a:accent5>
      <a:srgbClr val="215AA9"/>
    </a:accent5>
    <a:accent6>
      <a:srgbClr val="008C95"/>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10764</TotalTime>
  <Words>2986</Words>
  <Application>Microsoft Office PowerPoint</Application>
  <PresentationFormat>Custom</PresentationFormat>
  <Paragraphs>845</Paragraphs>
  <Slides>65</Slides>
  <Notes>58</Notes>
  <HiddenSlides>42</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Arrow</vt:lpstr>
      <vt:lpstr>LOG SEGREGATOR AND ANALYSER FOR MANAGED INVESTMENTS </vt:lpstr>
      <vt:lpstr>Agenda</vt:lpstr>
      <vt:lpstr>Introduction </vt:lpstr>
      <vt:lpstr>Disclosure</vt:lpstr>
      <vt:lpstr>Existing System</vt:lpstr>
      <vt:lpstr>Problem Statement </vt:lpstr>
      <vt:lpstr>Proposed System</vt:lpstr>
      <vt:lpstr>Technologies Used</vt:lpstr>
      <vt:lpstr>Spring</vt:lpstr>
      <vt:lpstr>Spring MVC</vt:lpstr>
      <vt:lpstr>Spring MVC Architecture</vt:lpstr>
      <vt:lpstr>Inversion of Control</vt:lpstr>
      <vt:lpstr>Dependency Injection </vt:lpstr>
      <vt:lpstr>Autowiring</vt:lpstr>
      <vt:lpstr>Dispatcher Servlet</vt:lpstr>
      <vt:lpstr>Maven Dependencies</vt:lpstr>
      <vt:lpstr>Angular js</vt:lpstr>
      <vt:lpstr>Output Snapshots</vt:lpstr>
      <vt:lpstr>Searching by Severity</vt:lpstr>
      <vt:lpstr>Sample Result</vt:lpstr>
      <vt:lpstr>Graphs</vt:lpstr>
      <vt:lpstr>Conclusion</vt:lpstr>
      <vt:lpstr>References</vt:lpstr>
      <vt:lpstr>PowerPoint Presentation</vt:lpstr>
      <vt:lpstr>Color Palette </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ARIAL 28PT</dc:title>
  <dc:creator>BNY Mellon</dc:creator>
  <cp:lastModifiedBy>Selvaraj, Suruti</cp:lastModifiedBy>
  <cp:revision>853</cp:revision>
  <cp:lastPrinted>2015-01-30T20:04:38Z</cp:lastPrinted>
  <dcterms:created xsi:type="dcterms:W3CDTF">2013-10-18T22:47:27Z</dcterms:created>
  <dcterms:modified xsi:type="dcterms:W3CDTF">2017-04-25T13:18:02Z</dcterms:modified>
</cp:coreProperties>
</file>